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2"/>
  </p:notesMasterIdLst>
  <p:sldIdLst>
    <p:sldId id="261" r:id="rId2"/>
    <p:sldId id="262" r:id="rId3"/>
    <p:sldId id="264" r:id="rId4"/>
    <p:sldId id="265" r:id="rId5"/>
    <p:sldId id="256" r:id="rId6"/>
    <p:sldId id="258" r:id="rId7"/>
    <p:sldId id="257" r:id="rId8"/>
    <p:sldId id="263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68E70-910F-4D9F-9C86-09779A72521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FCE20-D880-4DD1-8030-24ED9AC86F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47BAE-2CF3-4F29-BFE8-1F85D44168E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4650" y="1600200"/>
            <a:ext cx="5238750" cy="1600200"/>
          </a:xfrm>
        </p:spPr>
        <p:txBody>
          <a:bodyPr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17502" y="3276600"/>
            <a:ext cx="4433047" cy="685800"/>
          </a:xfrm>
        </p:spPr>
        <p:txBody>
          <a:bodyPr>
            <a:normAutofit/>
          </a:bodyPr>
          <a:lstStyle>
            <a:lvl1pPr marL="0" indent="0" algn="l">
              <a:buNone/>
              <a:defRPr sz="1800" spc="100" baseline="0">
                <a:gradFill>
                  <a:gsLst>
                    <a:gs pos="0">
                      <a:schemeClr val="tx1">
                        <a:alpha val="90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alpha val="90000"/>
                      </a:schemeClr>
                    </a:gs>
                  </a:gsLst>
                  <a:lin ang="5400000" scaled="0"/>
                </a:gra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8816"/>
            <a:ext cx="2133600" cy="256032"/>
          </a:xfrm>
        </p:spPr>
        <p:txBody>
          <a:bodyPr/>
          <a:lstStyle>
            <a:lvl1pPr algn="l">
              <a:defRPr/>
            </a:lvl1pPr>
          </a:lstStyle>
          <a:p>
            <a:fld id="{BFF298A7-C6BD-4B9F-BE2D-7130B2DC449A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63640"/>
            <a:ext cx="2895600" cy="255494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reeform 10"/>
          <p:cNvSpPr/>
          <p:nvPr/>
        </p:nvSpPr>
        <p:spPr>
          <a:xfrm flipH="1">
            <a:off x="215153" y="381001"/>
            <a:ext cx="2639924" cy="5029200"/>
          </a:xfrm>
          <a:custGeom>
            <a:avLst/>
            <a:gdLst>
              <a:gd name="connsiteX0" fmla="*/ 0 w 3657600"/>
              <a:gd name="connsiteY0" fmla="*/ 685800 h 1371600"/>
              <a:gd name="connsiteX1" fmla="*/ 1186667 w 3657600"/>
              <a:gd name="connsiteY1" fmla="*/ 43667 h 1371600"/>
              <a:gd name="connsiteX2" fmla="*/ 1828801 w 3657600"/>
              <a:gd name="connsiteY2" fmla="*/ 2 h 1371600"/>
              <a:gd name="connsiteX3" fmla="*/ 2470936 w 3657600"/>
              <a:gd name="connsiteY3" fmla="*/ 43668 h 1371600"/>
              <a:gd name="connsiteX4" fmla="*/ 3657600 w 3657600"/>
              <a:gd name="connsiteY4" fmla="*/ 685806 h 1371600"/>
              <a:gd name="connsiteX5" fmla="*/ 2470934 w 3657600"/>
              <a:gd name="connsiteY5" fmla="*/ 1327941 h 1371600"/>
              <a:gd name="connsiteX6" fmla="*/ 1828799 w 3657600"/>
              <a:gd name="connsiteY6" fmla="*/ 1371606 h 1371600"/>
              <a:gd name="connsiteX7" fmla="*/ 1186664 w 3657600"/>
              <a:gd name="connsiteY7" fmla="*/ 1327940 h 1371600"/>
              <a:gd name="connsiteX8" fmla="*/ 0 w 3657600"/>
              <a:gd name="connsiteY8" fmla="*/ 685803 h 1371600"/>
              <a:gd name="connsiteX9" fmla="*/ 0 w 3657600"/>
              <a:gd name="connsiteY9" fmla="*/ 685800 h 1371600"/>
              <a:gd name="connsiteX0" fmla="*/ 3 w 3672351"/>
              <a:gd name="connsiteY0" fmla="*/ 761447 h 1447253"/>
              <a:gd name="connsiteX1" fmla="*/ 1186670 w 3672351"/>
              <a:gd name="connsiteY1" fmla="*/ 119314 h 1447253"/>
              <a:gd name="connsiteX2" fmla="*/ 1828804 w 3672351"/>
              <a:gd name="connsiteY2" fmla="*/ 75649 h 1447253"/>
              <a:gd name="connsiteX3" fmla="*/ 2470939 w 3672351"/>
              <a:gd name="connsiteY3" fmla="*/ 119315 h 1447253"/>
              <a:gd name="connsiteX4" fmla="*/ 2559427 w 3672351"/>
              <a:gd name="connsiteY4" fmla="*/ 107023 h 1447253"/>
              <a:gd name="connsiteX5" fmla="*/ 3657603 w 3672351"/>
              <a:gd name="connsiteY5" fmla="*/ 761453 h 1447253"/>
              <a:gd name="connsiteX6" fmla="*/ 2470937 w 3672351"/>
              <a:gd name="connsiteY6" fmla="*/ 1403588 h 1447253"/>
              <a:gd name="connsiteX7" fmla="*/ 1828802 w 3672351"/>
              <a:gd name="connsiteY7" fmla="*/ 1447253 h 1447253"/>
              <a:gd name="connsiteX8" fmla="*/ 1186667 w 3672351"/>
              <a:gd name="connsiteY8" fmla="*/ 1403587 h 1447253"/>
              <a:gd name="connsiteX9" fmla="*/ 3 w 3672351"/>
              <a:gd name="connsiteY9" fmla="*/ 761450 h 1447253"/>
              <a:gd name="connsiteX10" fmla="*/ 3 w 3672351"/>
              <a:gd name="connsiteY10" fmla="*/ 761447 h 1447253"/>
              <a:gd name="connsiteX0" fmla="*/ 3 w 3672351"/>
              <a:gd name="connsiteY0" fmla="*/ 761447 h 1447253"/>
              <a:gd name="connsiteX1" fmla="*/ 1186670 w 3672351"/>
              <a:gd name="connsiteY1" fmla="*/ 119314 h 1447253"/>
              <a:gd name="connsiteX2" fmla="*/ 1828804 w 3672351"/>
              <a:gd name="connsiteY2" fmla="*/ 75649 h 1447253"/>
              <a:gd name="connsiteX3" fmla="*/ 2470939 w 3672351"/>
              <a:gd name="connsiteY3" fmla="*/ 119315 h 1447253"/>
              <a:gd name="connsiteX4" fmla="*/ 2559427 w 3672351"/>
              <a:gd name="connsiteY4" fmla="*/ 107023 h 1447253"/>
              <a:gd name="connsiteX5" fmla="*/ 3657603 w 3672351"/>
              <a:gd name="connsiteY5" fmla="*/ 761453 h 1447253"/>
              <a:gd name="connsiteX6" fmla="*/ 2470937 w 3672351"/>
              <a:gd name="connsiteY6" fmla="*/ 1403588 h 1447253"/>
              <a:gd name="connsiteX7" fmla="*/ 1828802 w 3672351"/>
              <a:gd name="connsiteY7" fmla="*/ 1447253 h 1447253"/>
              <a:gd name="connsiteX8" fmla="*/ 1186667 w 3672351"/>
              <a:gd name="connsiteY8" fmla="*/ 1403587 h 1447253"/>
              <a:gd name="connsiteX9" fmla="*/ 3 w 3672351"/>
              <a:gd name="connsiteY9" fmla="*/ 761450 h 1447253"/>
              <a:gd name="connsiteX10" fmla="*/ 3 w 3672351"/>
              <a:gd name="connsiteY10" fmla="*/ 761447 h 1447253"/>
              <a:gd name="connsiteX0" fmla="*/ 3 w 3672351"/>
              <a:gd name="connsiteY0" fmla="*/ 685798 h 2004163"/>
              <a:gd name="connsiteX1" fmla="*/ 1186670 w 3672351"/>
              <a:gd name="connsiteY1" fmla="*/ 43665 h 2004163"/>
              <a:gd name="connsiteX2" fmla="*/ 1828804 w 3672351"/>
              <a:gd name="connsiteY2" fmla="*/ 0 h 2004163"/>
              <a:gd name="connsiteX3" fmla="*/ 2470939 w 3672351"/>
              <a:gd name="connsiteY3" fmla="*/ 43666 h 2004163"/>
              <a:gd name="connsiteX4" fmla="*/ 2559427 w 3672351"/>
              <a:gd name="connsiteY4" fmla="*/ 31374 h 2004163"/>
              <a:gd name="connsiteX5" fmla="*/ 3657603 w 3672351"/>
              <a:gd name="connsiteY5" fmla="*/ 685804 h 2004163"/>
              <a:gd name="connsiteX6" fmla="*/ 2470937 w 3672351"/>
              <a:gd name="connsiteY6" fmla="*/ 1327939 h 2004163"/>
              <a:gd name="connsiteX7" fmla="*/ 1828802 w 3672351"/>
              <a:gd name="connsiteY7" fmla="*/ 1371604 h 2004163"/>
              <a:gd name="connsiteX8" fmla="*/ 1186667 w 3672351"/>
              <a:gd name="connsiteY8" fmla="*/ 1327938 h 2004163"/>
              <a:gd name="connsiteX9" fmla="*/ 3 w 3672351"/>
              <a:gd name="connsiteY9" fmla="*/ 685801 h 2004163"/>
              <a:gd name="connsiteX10" fmla="*/ 3 w 3672351"/>
              <a:gd name="connsiteY10" fmla="*/ 685798 h 2004163"/>
              <a:gd name="connsiteX0" fmla="*/ 3 w 3657603"/>
              <a:gd name="connsiteY0" fmla="*/ 756433 h 1442239"/>
              <a:gd name="connsiteX1" fmla="*/ 1186670 w 3657603"/>
              <a:gd name="connsiteY1" fmla="*/ 114300 h 1442239"/>
              <a:gd name="connsiteX2" fmla="*/ 1828804 w 3657603"/>
              <a:gd name="connsiteY2" fmla="*/ 70635 h 1442239"/>
              <a:gd name="connsiteX3" fmla="*/ 2470939 w 3657603"/>
              <a:gd name="connsiteY3" fmla="*/ 114301 h 1442239"/>
              <a:gd name="connsiteX4" fmla="*/ 3657603 w 3657603"/>
              <a:gd name="connsiteY4" fmla="*/ 756439 h 1442239"/>
              <a:gd name="connsiteX5" fmla="*/ 2470937 w 3657603"/>
              <a:gd name="connsiteY5" fmla="*/ 1398574 h 1442239"/>
              <a:gd name="connsiteX6" fmla="*/ 1828802 w 3657603"/>
              <a:gd name="connsiteY6" fmla="*/ 1442239 h 1442239"/>
              <a:gd name="connsiteX7" fmla="*/ 1186667 w 3657603"/>
              <a:gd name="connsiteY7" fmla="*/ 1398573 h 1442239"/>
              <a:gd name="connsiteX8" fmla="*/ 3 w 3657603"/>
              <a:gd name="connsiteY8" fmla="*/ 756436 h 1442239"/>
              <a:gd name="connsiteX9" fmla="*/ 3 w 3657603"/>
              <a:gd name="connsiteY9" fmla="*/ 756433 h 1442239"/>
              <a:gd name="connsiteX0" fmla="*/ 527758 w 4185358"/>
              <a:gd name="connsiteY0" fmla="*/ 756433 h 1442239"/>
              <a:gd name="connsiteX1" fmla="*/ 1714425 w 4185358"/>
              <a:gd name="connsiteY1" fmla="*/ 114300 h 1442239"/>
              <a:gd name="connsiteX2" fmla="*/ 2356559 w 4185358"/>
              <a:gd name="connsiteY2" fmla="*/ 70635 h 1442239"/>
              <a:gd name="connsiteX3" fmla="*/ 2998694 w 4185358"/>
              <a:gd name="connsiteY3" fmla="*/ 114301 h 1442239"/>
              <a:gd name="connsiteX4" fmla="*/ 4185358 w 4185358"/>
              <a:gd name="connsiteY4" fmla="*/ 756439 h 1442239"/>
              <a:gd name="connsiteX5" fmla="*/ 2998692 w 4185358"/>
              <a:gd name="connsiteY5" fmla="*/ 1398574 h 1442239"/>
              <a:gd name="connsiteX6" fmla="*/ 2356557 w 4185358"/>
              <a:gd name="connsiteY6" fmla="*/ 1442239 h 1442239"/>
              <a:gd name="connsiteX7" fmla="*/ 1714422 w 4185358"/>
              <a:gd name="connsiteY7" fmla="*/ 1398573 h 1442239"/>
              <a:gd name="connsiteX8" fmla="*/ 527758 w 4185358"/>
              <a:gd name="connsiteY8" fmla="*/ 756436 h 1442239"/>
              <a:gd name="connsiteX9" fmla="*/ 527758 w 4185358"/>
              <a:gd name="connsiteY9" fmla="*/ 756433 h 1442239"/>
              <a:gd name="connsiteX0" fmla="*/ 527758 w 4185358"/>
              <a:gd name="connsiteY0" fmla="*/ 685798 h 1731271"/>
              <a:gd name="connsiteX1" fmla="*/ 1714425 w 4185358"/>
              <a:gd name="connsiteY1" fmla="*/ 43665 h 1731271"/>
              <a:gd name="connsiteX2" fmla="*/ 2356559 w 4185358"/>
              <a:gd name="connsiteY2" fmla="*/ 0 h 1731271"/>
              <a:gd name="connsiteX3" fmla="*/ 2998694 w 4185358"/>
              <a:gd name="connsiteY3" fmla="*/ 43666 h 1731271"/>
              <a:gd name="connsiteX4" fmla="*/ 4185358 w 4185358"/>
              <a:gd name="connsiteY4" fmla="*/ 685804 h 1731271"/>
              <a:gd name="connsiteX5" fmla="*/ 2998692 w 4185358"/>
              <a:gd name="connsiteY5" fmla="*/ 1327939 h 1731271"/>
              <a:gd name="connsiteX6" fmla="*/ 2356557 w 4185358"/>
              <a:gd name="connsiteY6" fmla="*/ 1371604 h 1731271"/>
              <a:gd name="connsiteX7" fmla="*/ 1714422 w 4185358"/>
              <a:gd name="connsiteY7" fmla="*/ 1327938 h 1731271"/>
              <a:gd name="connsiteX8" fmla="*/ 527758 w 4185358"/>
              <a:gd name="connsiteY8" fmla="*/ 685801 h 1731271"/>
              <a:gd name="connsiteX9" fmla="*/ 527758 w 4185358"/>
              <a:gd name="connsiteY9" fmla="*/ 685798 h 1731271"/>
              <a:gd name="connsiteX0" fmla="*/ 1174716 w 4832316"/>
              <a:gd name="connsiteY0" fmla="*/ 685798 h 2451847"/>
              <a:gd name="connsiteX1" fmla="*/ 2361383 w 4832316"/>
              <a:gd name="connsiteY1" fmla="*/ 43665 h 2451847"/>
              <a:gd name="connsiteX2" fmla="*/ 3003517 w 4832316"/>
              <a:gd name="connsiteY2" fmla="*/ 0 h 2451847"/>
              <a:gd name="connsiteX3" fmla="*/ 3645652 w 4832316"/>
              <a:gd name="connsiteY3" fmla="*/ 43666 h 2451847"/>
              <a:gd name="connsiteX4" fmla="*/ 4832316 w 4832316"/>
              <a:gd name="connsiteY4" fmla="*/ 685804 h 2451847"/>
              <a:gd name="connsiteX5" fmla="*/ 3645650 w 4832316"/>
              <a:gd name="connsiteY5" fmla="*/ 1327939 h 2451847"/>
              <a:gd name="connsiteX6" fmla="*/ 3003515 w 4832316"/>
              <a:gd name="connsiteY6" fmla="*/ 1371604 h 2451847"/>
              <a:gd name="connsiteX7" fmla="*/ 2361380 w 4832316"/>
              <a:gd name="connsiteY7" fmla="*/ 1327938 h 2451847"/>
              <a:gd name="connsiteX8" fmla="*/ 1174716 w 4832316"/>
              <a:gd name="connsiteY8" fmla="*/ 685801 h 2451847"/>
              <a:gd name="connsiteX9" fmla="*/ 1174716 w 4832316"/>
              <a:gd name="connsiteY9" fmla="*/ 685798 h 2451847"/>
              <a:gd name="connsiteX0" fmla="*/ 1174716 w 5193374"/>
              <a:gd name="connsiteY0" fmla="*/ 685798 h 2451847"/>
              <a:gd name="connsiteX1" fmla="*/ 2361383 w 5193374"/>
              <a:gd name="connsiteY1" fmla="*/ 43665 h 2451847"/>
              <a:gd name="connsiteX2" fmla="*/ 3003517 w 5193374"/>
              <a:gd name="connsiteY2" fmla="*/ 0 h 2451847"/>
              <a:gd name="connsiteX3" fmla="*/ 3645652 w 5193374"/>
              <a:gd name="connsiteY3" fmla="*/ 43666 h 2451847"/>
              <a:gd name="connsiteX4" fmla="*/ 4832316 w 5193374"/>
              <a:gd name="connsiteY4" fmla="*/ 685804 h 2451847"/>
              <a:gd name="connsiteX5" fmla="*/ 3645650 w 5193374"/>
              <a:gd name="connsiteY5" fmla="*/ 1327939 h 2451847"/>
              <a:gd name="connsiteX6" fmla="*/ 3003515 w 5193374"/>
              <a:gd name="connsiteY6" fmla="*/ 1371604 h 2451847"/>
              <a:gd name="connsiteX7" fmla="*/ 2361380 w 5193374"/>
              <a:gd name="connsiteY7" fmla="*/ 1327938 h 2451847"/>
              <a:gd name="connsiteX8" fmla="*/ 1174716 w 5193374"/>
              <a:gd name="connsiteY8" fmla="*/ 685801 h 2451847"/>
              <a:gd name="connsiteX9" fmla="*/ 1174716 w 5193374"/>
              <a:gd name="connsiteY9" fmla="*/ 685798 h 2451847"/>
              <a:gd name="connsiteX0" fmla="*/ 1174716 w 5193374"/>
              <a:gd name="connsiteY0" fmla="*/ 685798 h 3407194"/>
              <a:gd name="connsiteX1" fmla="*/ 2361383 w 5193374"/>
              <a:gd name="connsiteY1" fmla="*/ 43665 h 3407194"/>
              <a:gd name="connsiteX2" fmla="*/ 3003517 w 5193374"/>
              <a:gd name="connsiteY2" fmla="*/ 0 h 3407194"/>
              <a:gd name="connsiteX3" fmla="*/ 3645652 w 5193374"/>
              <a:gd name="connsiteY3" fmla="*/ 43666 h 3407194"/>
              <a:gd name="connsiteX4" fmla="*/ 4832316 w 5193374"/>
              <a:gd name="connsiteY4" fmla="*/ 685804 h 3407194"/>
              <a:gd name="connsiteX5" fmla="*/ 3645650 w 5193374"/>
              <a:gd name="connsiteY5" fmla="*/ 1327939 h 3407194"/>
              <a:gd name="connsiteX6" fmla="*/ 3003515 w 5193374"/>
              <a:gd name="connsiteY6" fmla="*/ 1371604 h 3407194"/>
              <a:gd name="connsiteX7" fmla="*/ 2361380 w 5193374"/>
              <a:gd name="connsiteY7" fmla="*/ 1327938 h 3407194"/>
              <a:gd name="connsiteX8" fmla="*/ 1174716 w 5193374"/>
              <a:gd name="connsiteY8" fmla="*/ 685801 h 3407194"/>
              <a:gd name="connsiteX9" fmla="*/ 1174716 w 5193374"/>
              <a:gd name="connsiteY9" fmla="*/ 685798 h 3407194"/>
              <a:gd name="connsiteX0" fmla="*/ 1174716 w 5193374"/>
              <a:gd name="connsiteY0" fmla="*/ 960216 h 3681612"/>
              <a:gd name="connsiteX1" fmla="*/ 2361383 w 5193374"/>
              <a:gd name="connsiteY1" fmla="*/ 318083 h 3681612"/>
              <a:gd name="connsiteX2" fmla="*/ 3003517 w 5193374"/>
              <a:gd name="connsiteY2" fmla="*/ 274418 h 3681612"/>
              <a:gd name="connsiteX3" fmla="*/ 3645652 w 5193374"/>
              <a:gd name="connsiteY3" fmla="*/ 318084 h 3681612"/>
              <a:gd name="connsiteX4" fmla="*/ 4832316 w 5193374"/>
              <a:gd name="connsiteY4" fmla="*/ 960222 h 3681612"/>
              <a:gd name="connsiteX5" fmla="*/ 3645650 w 5193374"/>
              <a:gd name="connsiteY5" fmla="*/ 1602357 h 3681612"/>
              <a:gd name="connsiteX6" fmla="*/ 3003515 w 5193374"/>
              <a:gd name="connsiteY6" fmla="*/ 1646022 h 3681612"/>
              <a:gd name="connsiteX7" fmla="*/ 2361380 w 5193374"/>
              <a:gd name="connsiteY7" fmla="*/ 1602356 h 3681612"/>
              <a:gd name="connsiteX8" fmla="*/ 1174716 w 5193374"/>
              <a:gd name="connsiteY8" fmla="*/ 960219 h 3681612"/>
              <a:gd name="connsiteX9" fmla="*/ 1174716 w 5193374"/>
              <a:gd name="connsiteY9" fmla="*/ 960216 h 3681612"/>
              <a:gd name="connsiteX0" fmla="*/ 1174716 w 5193374"/>
              <a:gd name="connsiteY0" fmla="*/ 960216 h 3681612"/>
              <a:gd name="connsiteX1" fmla="*/ 2361383 w 5193374"/>
              <a:gd name="connsiteY1" fmla="*/ 318083 h 3681612"/>
              <a:gd name="connsiteX2" fmla="*/ 3003517 w 5193374"/>
              <a:gd name="connsiteY2" fmla="*/ 274418 h 3681612"/>
              <a:gd name="connsiteX3" fmla="*/ 3645652 w 5193374"/>
              <a:gd name="connsiteY3" fmla="*/ 318084 h 3681612"/>
              <a:gd name="connsiteX4" fmla="*/ 4832316 w 5193374"/>
              <a:gd name="connsiteY4" fmla="*/ 960222 h 3681612"/>
              <a:gd name="connsiteX5" fmla="*/ 3645650 w 5193374"/>
              <a:gd name="connsiteY5" fmla="*/ 1602357 h 3681612"/>
              <a:gd name="connsiteX6" fmla="*/ 3003515 w 5193374"/>
              <a:gd name="connsiteY6" fmla="*/ 1646022 h 3681612"/>
              <a:gd name="connsiteX7" fmla="*/ 2361380 w 5193374"/>
              <a:gd name="connsiteY7" fmla="*/ 1602356 h 3681612"/>
              <a:gd name="connsiteX8" fmla="*/ 1174716 w 5193374"/>
              <a:gd name="connsiteY8" fmla="*/ 960219 h 3681612"/>
              <a:gd name="connsiteX9" fmla="*/ 1174716 w 5193374"/>
              <a:gd name="connsiteY9" fmla="*/ 960216 h 3681612"/>
              <a:gd name="connsiteX0" fmla="*/ 1174716 w 5193374"/>
              <a:gd name="connsiteY0" fmla="*/ 2033989 h 4755385"/>
              <a:gd name="connsiteX1" fmla="*/ 2361383 w 5193374"/>
              <a:gd name="connsiteY1" fmla="*/ 1391856 h 4755385"/>
              <a:gd name="connsiteX2" fmla="*/ 3003517 w 5193374"/>
              <a:gd name="connsiteY2" fmla="*/ 1348191 h 4755385"/>
              <a:gd name="connsiteX3" fmla="*/ 3645652 w 5193374"/>
              <a:gd name="connsiteY3" fmla="*/ 1391857 h 4755385"/>
              <a:gd name="connsiteX4" fmla="*/ 4832316 w 5193374"/>
              <a:gd name="connsiteY4" fmla="*/ 2033995 h 4755385"/>
              <a:gd name="connsiteX5" fmla="*/ 3645650 w 5193374"/>
              <a:gd name="connsiteY5" fmla="*/ 2676130 h 4755385"/>
              <a:gd name="connsiteX6" fmla="*/ 3003515 w 5193374"/>
              <a:gd name="connsiteY6" fmla="*/ 2719795 h 4755385"/>
              <a:gd name="connsiteX7" fmla="*/ 2361380 w 5193374"/>
              <a:gd name="connsiteY7" fmla="*/ 2676129 h 4755385"/>
              <a:gd name="connsiteX8" fmla="*/ 1174716 w 5193374"/>
              <a:gd name="connsiteY8" fmla="*/ 2033992 h 4755385"/>
              <a:gd name="connsiteX9" fmla="*/ 1174716 w 5193374"/>
              <a:gd name="connsiteY9" fmla="*/ 2033989 h 4755385"/>
              <a:gd name="connsiteX0" fmla="*/ 1174716 w 4832316"/>
              <a:gd name="connsiteY0" fmla="*/ 2033989 h 4755385"/>
              <a:gd name="connsiteX1" fmla="*/ 2361383 w 4832316"/>
              <a:gd name="connsiteY1" fmla="*/ 1391856 h 4755385"/>
              <a:gd name="connsiteX2" fmla="*/ 3003517 w 4832316"/>
              <a:gd name="connsiteY2" fmla="*/ 1348191 h 4755385"/>
              <a:gd name="connsiteX3" fmla="*/ 3645652 w 4832316"/>
              <a:gd name="connsiteY3" fmla="*/ 1391857 h 4755385"/>
              <a:gd name="connsiteX4" fmla="*/ 4832316 w 4832316"/>
              <a:gd name="connsiteY4" fmla="*/ 2033995 h 4755385"/>
              <a:gd name="connsiteX5" fmla="*/ 3645650 w 4832316"/>
              <a:gd name="connsiteY5" fmla="*/ 2676130 h 4755385"/>
              <a:gd name="connsiteX6" fmla="*/ 3003515 w 4832316"/>
              <a:gd name="connsiteY6" fmla="*/ 2719795 h 4755385"/>
              <a:gd name="connsiteX7" fmla="*/ 2361380 w 4832316"/>
              <a:gd name="connsiteY7" fmla="*/ 2676129 h 4755385"/>
              <a:gd name="connsiteX8" fmla="*/ 1174716 w 4832316"/>
              <a:gd name="connsiteY8" fmla="*/ 2033992 h 4755385"/>
              <a:gd name="connsiteX9" fmla="*/ 1174716 w 4832316"/>
              <a:gd name="connsiteY9" fmla="*/ 2033989 h 4755385"/>
              <a:gd name="connsiteX0" fmla="*/ 527758 w 4185358"/>
              <a:gd name="connsiteY0" fmla="*/ 2033989 h 4755385"/>
              <a:gd name="connsiteX1" fmla="*/ 1714425 w 4185358"/>
              <a:gd name="connsiteY1" fmla="*/ 1391856 h 4755385"/>
              <a:gd name="connsiteX2" fmla="*/ 2998694 w 4185358"/>
              <a:gd name="connsiteY2" fmla="*/ 1391857 h 4755385"/>
              <a:gd name="connsiteX3" fmla="*/ 4185358 w 4185358"/>
              <a:gd name="connsiteY3" fmla="*/ 2033995 h 4755385"/>
              <a:gd name="connsiteX4" fmla="*/ 2998692 w 4185358"/>
              <a:gd name="connsiteY4" fmla="*/ 2676130 h 4755385"/>
              <a:gd name="connsiteX5" fmla="*/ 2356557 w 4185358"/>
              <a:gd name="connsiteY5" fmla="*/ 2719795 h 4755385"/>
              <a:gd name="connsiteX6" fmla="*/ 1714422 w 4185358"/>
              <a:gd name="connsiteY6" fmla="*/ 2676129 h 4755385"/>
              <a:gd name="connsiteX7" fmla="*/ 527758 w 4185358"/>
              <a:gd name="connsiteY7" fmla="*/ 2033992 h 4755385"/>
              <a:gd name="connsiteX8" fmla="*/ 527758 w 4185358"/>
              <a:gd name="connsiteY8" fmla="*/ 2033989 h 4755385"/>
              <a:gd name="connsiteX0" fmla="*/ 527758 w 4185358"/>
              <a:gd name="connsiteY0" fmla="*/ 2033989 h 4406268"/>
              <a:gd name="connsiteX1" fmla="*/ 1714425 w 4185358"/>
              <a:gd name="connsiteY1" fmla="*/ 1391856 h 4406268"/>
              <a:gd name="connsiteX2" fmla="*/ 2998694 w 4185358"/>
              <a:gd name="connsiteY2" fmla="*/ 1391857 h 4406268"/>
              <a:gd name="connsiteX3" fmla="*/ 4185358 w 4185358"/>
              <a:gd name="connsiteY3" fmla="*/ 2033995 h 4406268"/>
              <a:gd name="connsiteX4" fmla="*/ 2998692 w 4185358"/>
              <a:gd name="connsiteY4" fmla="*/ 2676130 h 4406268"/>
              <a:gd name="connsiteX5" fmla="*/ 2356557 w 4185358"/>
              <a:gd name="connsiteY5" fmla="*/ 2719795 h 4406268"/>
              <a:gd name="connsiteX6" fmla="*/ 1714422 w 4185358"/>
              <a:gd name="connsiteY6" fmla="*/ 2676129 h 4406268"/>
              <a:gd name="connsiteX7" fmla="*/ 527758 w 4185358"/>
              <a:gd name="connsiteY7" fmla="*/ 2033992 h 4406268"/>
              <a:gd name="connsiteX8" fmla="*/ 527758 w 4185358"/>
              <a:gd name="connsiteY8" fmla="*/ 2033989 h 4406268"/>
              <a:gd name="connsiteX0" fmla="*/ 527758 w 4185358"/>
              <a:gd name="connsiteY0" fmla="*/ 2033989 h 4406268"/>
              <a:gd name="connsiteX1" fmla="*/ 1714425 w 4185358"/>
              <a:gd name="connsiteY1" fmla="*/ 1391856 h 4406268"/>
              <a:gd name="connsiteX2" fmla="*/ 2998694 w 4185358"/>
              <a:gd name="connsiteY2" fmla="*/ 1391857 h 4406268"/>
              <a:gd name="connsiteX3" fmla="*/ 4185358 w 4185358"/>
              <a:gd name="connsiteY3" fmla="*/ 2033995 h 4406268"/>
              <a:gd name="connsiteX4" fmla="*/ 2998692 w 4185358"/>
              <a:gd name="connsiteY4" fmla="*/ 2676130 h 4406268"/>
              <a:gd name="connsiteX5" fmla="*/ 2356557 w 4185358"/>
              <a:gd name="connsiteY5" fmla="*/ 2719795 h 4406268"/>
              <a:gd name="connsiteX6" fmla="*/ 1714422 w 4185358"/>
              <a:gd name="connsiteY6" fmla="*/ 2676129 h 4406268"/>
              <a:gd name="connsiteX7" fmla="*/ 527758 w 4185358"/>
              <a:gd name="connsiteY7" fmla="*/ 2033992 h 4406268"/>
              <a:gd name="connsiteX8" fmla="*/ 527758 w 4185358"/>
              <a:gd name="connsiteY8" fmla="*/ 2033989 h 4406268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3 w 4150662"/>
              <a:gd name="connsiteY0" fmla="*/ 2033989 h 5080997"/>
              <a:gd name="connsiteX1" fmla="*/ 1186670 w 4150662"/>
              <a:gd name="connsiteY1" fmla="*/ 1391856 h 5080997"/>
              <a:gd name="connsiteX2" fmla="*/ 2470939 w 4150662"/>
              <a:gd name="connsiteY2" fmla="*/ 1391857 h 5080997"/>
              <a:gd name="connsiteX3" fmla="*/ 3657603 w 4150662"/>
              <a:gd name="connsiteY3" fmla="*/ 2033995 h 5080997"/>
              <a:gd name="connsiteX4" fmla="*/ 2470937 w 4150662"/>
              <a:gd name="connsiteY4" fmla="*/ 2676130 h 5080997"/>
              <a:gd name="connsiteX5" fmla="*/ 1828802 w 4150662"/>
              <a:gd name="connsiteY5" fmla="*/ 2719795 h 5080997"/>
              <a:gd name="connsiteX6" fmla="*/ 1186667 w 4150662"/>
              <a:gd name="connsiteY6" fmla="*/ 2676129 h 5080997"/>
              <a:gd name="connsiteX7" fmla="*/ 3 w 4150662"/>
              <a:gd name="connsiteY7" fmla="*/ 2033992 h 5080997"/>
              <a:gd name="connsiteX8" fmla="*/ 3 w 4150662"/>
              <a:gd name="connsiteY8" fmla="*/ 2033989 h 5080997"/>
              <a:gd name="connsiteX0" fmla="*/ 3 w 3184725"/>
              <a:gd name="connsiteY0" fmla="*/ 2033989 h 3886288"/>
              <a:gd name="connsiteX1" fmla="*/ 1186670 w 3184725"/>
              <a:gd name="connsiteY1" fmla="*/ 1391856 h 3886288"/>
              <a:gd name="connsiteX2" fmla="*/ 2470939 w 3184725"/>
              <a:gd name="connsiteY2" fmla="*/ 1391857 h 3886288"/>
              <a:gd name="connsiteX3" fmla="*/ 1752603 w 3184725"/>
              <a:gd name="connsiteY3" fmla="*/ 52795 h 3886288"/>
              <a:gd name="connsiteX4" fmla="*/ 2470937 w 3184725"/>
              <a:gd name="connsiteY4" fmla="*/ 2676130 h 3886288"/>
              <a:gd name="connsiteX5" fmla="*/ 1828802 w 3184725"/>
              <a:gd name="connsiteY5" fmla="*/ 2719795 h 3886288"/>
              <a:gd name="connsiteX6" fmla="*/ 1186667 w 3184725"/>
              <a:gd name="connsiteY6" fmla="*/ 2676129 h 3886288"/>
              <a:gd name="connsiteX7" fmla="*/ 3 w 3184725"/>
              <a:gd name="connsiteY7" fmla="*/ 2033992 h 3886288"/>
              <a:gd name="connsiteX8" fmla="*/ 3 w 3184725"/>
              <a:gd name="connsiteY8" fmla="*/ 2033989 h 3886288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470939 w 3184725"/>
              <a:gd name="connsiteY2" fmla="*/ 13918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385339"/>
              <a:gd name="connsiteY0" fmla="*/ 2033989 h 6528797"/>
              <a:gd name="connsiteX1" fmla="*/ 1186670 w 3385339"/>
              <a:gd name="connsiteY1" fmla="*/ 1391856 h 6528797"/>
              <a:gd name="connsiteX2" fmla="*/ 3385339 w 3385339"/>
              <a:gd name="connsiteY2" fmla="*/ 706057 h 6528797"/>
              <a:gd name="connsiteX3" fmla="*/ 228603 w 3385339"/>
              <a:gd name="connsiteY3" fmla="*/ 3481795 h 6528797"/>
              <a:gd name="connsiteX4" fmla="*/ 2470937 w 3385339"/>
              <a:gd name="connsiteY4" fmla="*/ 2676130 h 6528797"/>
              <a:gd name="connsiteX5" fmla="*/ 1828802 w 3385339"/>
              <a:gd name="connsiteY5" fmla="*/ 2719795 h 6528797"/>
              <a:gd name="connsiteX6" fmla="*/ 1186667 w 3385339"/>
              <a:gd name="connsiteY6" fmla="*/ 2676129 h 6528797"/>
              <a:gd name="connsiteX7" fmla="*/ 3 w 3385339"/>
              <a:gd name="connsiteY7" fmla="*/ 2033992 h 6528797"/>
              <a:gd name="connsiteX8" fmla="*/ 3 w 3385339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1828799 w 3184722"/>
              <a:gd name="connsiteY5" fmla="*/ 2719795 h 6528797"/>
              <a:gd name="connsiteX6" fmla="*/ 0 w 3184722"/>
              <a:gd name="connsiteY6" fmla="*/ 2033992 h 6528797"/>
              <a:gd name="connsiteX7" fmla="*/ 0 w 3184722"/>
              <a:gd name="connsiteY7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1828799 w 3184722"/>
              <a:gd name="connsiteY5" fmla="*/ 2719795 h 6528797"/>
              <a:gd name="connsiteX6" fmla="*/ 0 w 3184722"/>
              <a:gd name="connsiteY6" fmla="*/ 2033992 h 6528797"/>
              <a:gd name="connsiteX7" fmla="*/ 0 w 3184722"/>
              <a:gd name="connsiteY7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0 w 3184722"/>
              <a:gd name="connsiteY5" fmla="*/ 2033992 h 6528797"/>
              <a:gd name="connsiteX6" fmla="*/ 0 w 3184722"/>
              <a:gd name="connsiteY6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0 w 3184722"/>
              <a:gd name="connsiteY5" fmla="*/ 2033992 h 6528797"/>
              <a:gd name="connsiteX6" fmla="*/ 0 w 3184722"/>
              <a:gd name="connsiteY6" fmla="*/ 2033989 h 6528797"/>
              <a:gd name="connsiteX0" fmla="*/ 0 w 2928136"/>
              <a:gd name="connsiteY0" fmla="*/ 2033989 h 6528797"/>
              <a:gd name="connsiteX1" fmla="*/ 1186667 w 2928136"/>
              <a:gd name="connsiteY1" fmla="*/ 1391856 h 6528797"/>
              <a:gd name="connsiteX2" fmla="*/ 2928136 w 2928136"/>
              <a:gd name="connsiteY2" fmla="*/ 706057 h 6528797"/>
              <a:gd name="connsiteX3" fmla="*/ 228600 w 2928136"/>
              <a:gd name="connsiteY3" fmla="*/ 3481795 h 6528797"/>
              <a:gd name="connsiteX4" fmla="*/ 2470934 w 2928136"/>
              <a:gd name="connsiteY4" fmla="*/ 2676130 h 6528797"/>
              <a:gd name="connsiteX5" fmla="*/ 0 w 2928136"/>
              <a:gd name="connsiteY5" fmla="*/ 2033992 h 6528797"/>
              <a:gd name="connsiteX6" fmla="*/ 0 w 2928136"/>
              <a:gd name="connsiteY6" fmla="*/ 2033989 h 6528797"/>
              <a:gd name="connsiteX0" fmla="*/ 0 w 2928136"/>
              <a:gd name="connsiteY0" fmla="*/ 2033989 h 6528797"/>
              <a:gd name="connsiteX1" fmla="*/ 958067 w 2928136"/>
              <a:gd name="connsiteY1" fmla="*/ 2534856 h 6528797"/>
              <a:gd name="connsiteX2" fmla="*/ 2928136 w 2928136"/>
              <a:gd name="connsiteY2" fmla="*/ 706057 h 6528797"/>
              <a:gd name="connsiteX3" fmla="*/ 228600 w 2928136"/>
              <a:gd name="connsiteY3" fmla="*/ 3481795 h 6528797"/>
              <a:gd name="connsiteX4" fmla="*/ 2470934 w 2928136"/>
              <a:gd name="connsiteY4" fmla="*/ 2676130 h 6528797"/>
              <a:gd name="connsiteX5" fmla="*/ 0 w 2928136"/>
              <a:gd name="connsiteY5" fmla="*/ 2033992 h 6528797"/>
              <a:gd name="connsiteX6" fmla="*/ 0 w 2928136"/>
              <a:gd name="connsiteY6" fmla="*/ 2033989 h 6528797"/>
              <a:gd name="connsiteX0" fmla="*/ 0 w 2928136"/>
              <a:gd name="connsiteY0" fmla="*/ 1434955 h 5929763"/>
              <a:gd name="connsiteX1" fmla="*/ 958067 w 2928136"/>
              <a:gd name="connsiteY1" fmla="*/ 1935822 h 5929763"/>
              <a:gd name="connsiteX2" fmla="*/ 2928136 w 2928136"/>
              <a:gd name="connsiteY2" fmla="*/ 107023 h 5929763"/>
              <a:gd name="connsiteX3" fmla="*/ 228600 w 2928136"/>
              <a:gd name="connsiteY3" fmla="*/ 2882761 h 5929763"/>
              <a:gd name="connsiteX4" fmla="*/ 2470934 w 2928136"/>
              <a:gd name="connsiteY4" fmla="*/ 2077096 h 5929763"/>
              <a:gd name="connsiteX5" fmla="*/ 0 w 2928136"/>
              <a:gd name="connsiteY5" fmla="*/ 1434958 h 5929763"/>
              <a:gd name="connsiteX6" fmla="*/ 0 w 2928136"/>
              <a:gd name="connsiteY6" fmla="*/ 1434955 h 5929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29730 w 2928136"/>
              <a:gd name="connsiteY1" fmla="*/ 1463460 h 5548763"/>
              <a:gd name="connsiteX2" fmla="*/ 958067 w 2928136"/>
              <a:gd name="connsiteY2" fmla="*/ 1554822 h 5548763"/>
              <a:gd name="connsiteX3" fmla="*/ 2928136 w 2928136"/>
              <a:gd name="connsiteY3" fmla="*/ 107023 h 5548763"/>
              <a:gd name="connsiteX4" fmla="*/ 228600 w 2928136"/>
              <a:gd name="connsiteY4" fmla="*/ 2501761 h 5548763"/>
              <a:gd name="connsiteX5" fmla="*/ 2470934 w 2928136"/>
              <a:gd name="connsiteY5" fmla="*/ 1696096 h 5548763"/>
              <a:gd name="connsiteX6" fmla="*/ 0 w 2928136"/>
              <a:gd name="connsiteY6" fmla="*/ 1053958 h 5548763"/>
              <a:gd name="connsiteX7" fmla="*/ 0 w 2928136"/>
              <a:gd name="connsiteY7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929730 w 2928136"/>
              <a:gd name="connsiteY2" fmla="*/ 14634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929730 w 2928136"/>
              <a:gd name="connsiteY2" fmla="*/ 14634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102755 w 3030891"/>
              <a:gd name="connsiteY0" fmla="*/ 1053955 h 5548763"/>
              <a:gd name="connsiteX1" fmla="*/ 722768 w 3030891"/>
              <a:gd name="connsiteY1" fmla="*/ 1301228 h 5548763"/>
              <a:gd name="connsiteX2" fmla="*/ 1032485 w 3030891"/>
              <a:gd name="connsiteY2" fmla="*/ 1463460 h 5548763"/>
              <a:gd name="connsiteX3" fmla="*/ 1060822 w 3030891"/>
              <a:gd name="connsiteY3" fmla="*/ 1554822 h 5548763"/>
              <a:gd name="connsiteX4" fmla="*/ 3030891 w 3030891"/>
              <a:gd name="connsiteY4" fmla="*/ 107023 h 5548763"/>
              <a:gd name="connsiteX5" fmla="*/ 331355 w 3030891"/>
              <a:gd name="connsiteY5" fmla="*/ 2501761 h 5548763"/>
              <a:gd name="connsiteX6" fmla="*/ 2573689 w 3030891"/>
              <a:gd name="connsiteY6" fmla="*/ 1696096 h 5548763"/>
              <a:gd name="connsiteX7" fmla="*/ 102755 w 3030891"/>
              <a:gd name="connsiteY7" fmla="*/ 1053958 h 5548763"/>
              <a:gd name="connsiteX8" fmla="*/ 102755 w 3030891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929730 w 2928136"/>
              <a:gd name="connsiteY2" fmla="*/ 14634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657466 w 2928136"/>
              <a:gd name="connsiteY2" fmla="*/ 54258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690002 w 2928136"/>
              <a:gd name="connsiteY2" fmla="*/ 47400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690002 w 2928136"/>
              <a:gd name="connsiteY2" fmla="*/ 47400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78260"/>
              <a:gd name="connsiteX1" fmla="*/ 620013 w 2928136"/>
              <a:gd name="connsiteY1" fmla="*/ 1301228 h 5578260"/>
              <a:gd name="connsiteX2" fmla="*/ 690002 w 2928136"/>
              <a:gd name="connsiteY2" fmla="*/ 4740060 h 5578260"/>
              <a:gd name="connsiteX3" fmla="*/ 958067 w 2928136"/>
              <a:gd name="connsiteY3" fmla="*/ 1554822 h 5578260"/>
              <a:gd name="connsiteX4" fmla="*/ 2928136 w 2928136"/>
              <a:gd name="connsiteY4" fmla="*/ 107023 h 5578260"/>
              <a:gd name="connsiteX5" fmla="*/ 228600 w 2928136"/>
              <a:gd name="connsiteY5" fmla="*/ 2501761 h 5578260"/>
              <a:gd name="connsiteX6" fmla="*/ 2470934 w 2928136"/>
              <a:gd name="connsiteY6" fmla="*/ 1696096 h 5578260"/>
              <a:gd name="connsiteX7" fmla="*/ 0 w 2928136"/>
              <a:gd name="connsiteY7" fmla="*/ 1053958 h 5578260"/>
              <a:gd name="connsiteX8" fmla="*/ 0 w 2928136"/>
              <a:gd name="connsiteY8" fmla="*/ 1053955 h 5578260"/>
              <a:gd name="connsiteX0" fmla="*/ 296942 w 3225078"/>
              <a:gd name="connsiteY0" fmla="*/ 1053955 h 5578260"/>
              <a:gd name="connsiteX1" fmla="*/ 916955 w 3225078"/>
              <a:gd name="connsiteY1" fmla="*/ 1301228 h 5578260"/>
              <a:gd name="connsiteX2" fmla="*/ 986944 w 3225078"/>
              <a:gd name="connsiteY2" fmla="*/ 4740060 h 5578260"/>
              <a:gd name="connsiteX3" fmla="*/ 1255009 w 3225078"/>
              <a:gd name="connsiteY3" fmla="*/ 1554822 h 5578260"/>
              <a:gd name="connsiteX4" fmla="*/ 3225078 w 3225078"/>
              <a:gd name="connsiteY4" fmla="*/ 107023 h 5578260"/>
              <a:gd name="connsiteX5" fmla="*/ 525542 w 3225078"/>
              <a:gd name="connsiteY5" fmla="*/ 2501761 h 5578260"/>
              <a:gd name="connsiteX6" fmla="*/ 2767876 w 3225078"/>
              <a:gd name="connsiteY6" fmla="*/ 1696096 h 5578260"/>
              <a:gd name="connsiteX7" fmla="*/ 296942 w 3225078"/>
              <a:gd name="connsiteY7" fmla="*/ 1053958 h 5578260"/>
              <a:gd name="connsiteX8" fmla="*/ 296942 w 3225078"/>
              <a:gd name="connsiteY8" fmla="*/ 1053955 h 5578260"/>
              <a:gd name="connsiteX0" fmla="*/ 0 w 2928136"/>
              <a:gd name="connsiteY0" fmla="*/ 1053955 h 5578260"/>
              <a:gd name="connsiteX1" fmla="*/ 620013 w 2928136"/>
              <a:gd name="connsiteY1" fmla="*/ 1301228 h 5578260"/>
              <a:gd name="connsiteX2" fmla="*/ 690002 w 2928136"/>
              <a:gd name="connsiteY2" fmla="*/ 4740060 h 5578260"/>
              <a:gd name="connsiteX3" fmla="*/ 958067 w 2928136"/>
              <a:gd name="connsiteY3" fmla="*/ 1554822 h 5578260"/>
              <a:gd name="connsiteX4" fmla="*/ 2928136 w 2928136"/>
              <a:gd name="connsiteY4" fmla="*/ 107023 h 5578260"/>
              <a:gd name="connsiteX5" fmla="*/ 228600 w 2928136"/>
              <a:gd name="connsiteY5" fmla="*/ 2501761 h 5578260"/>
              <a:gd name="connsiteX6" fmla="*/ 2470934 w 2928136"/>
              <a:gd name="connsiteY6" fmla="*/ 1696096 h 5578260"/>
              <a:gd name="connsiteX7" fmla="*/ 0 w 2928136"/>
              <a:gd name="connsiteY7" fmla="*/ 1053958 h 5578260"/>
              <a:gd name="connsiteX8" fmla="*/ 0 w 2928136"/>
              <a:gd name="connsiteY8" fmla="*/ 1053955 h 5578260"/>
              <a:gd name="connsiteX0" fmla="*/ 493587 w 3421723"/>
              <a:gd name="connsiteY0" fmla="*/ 1053955 h 5578260"/>
              <a:gd name="connsiteX1" fmla="*/ 1113600 w 3421723"/>
              <a:gd name="connsiteY1" fmla="*/ 1301228 h 5578260"/>
              <a:gd name="connsiteX2" fmla="*/ 1183589 w 3421723"/>
              <a:gd name="connsiteY2" fmla="*/ 4740060 h 5578260"/>
              <a:gd name="connsiteX3" fmla="*/ 1451654 w 3421723"/>
              <a:gd name="connsiteY3" fmla="*/ 1554822 h 5578260"/>
              <a:gd name="connsiteX4" fmla="*/ 3421723 w 3421723"/>
              <a:gd name="connsiteY4" fmla="*/ 107023 h 5578260"/>
              <a:gd name="connsiteX5" fmla="*/ 722187 w 3421723"/>
              <a:gd name="connsiteY5" fmla="*/ 2501761 h 5578260"/>
              <a:gd name="connsiteX6" fmla="*/ 2964521 w 3421723"/>
              <a:gd name="connsiteY6" fmla="*/ 1696096 h 5578260"/>
              <a:gd name="connsiteX7" fmla="*/ 493587 w 3421723"/>
              <a:gd name="connsiteY7" fmla="*/ 1053958 h 5578260"/>
              <a:gd name="connsiteX8" fmla="*/ 493587 w 3421723"/>
              <a:gd name="connsiteY8" fmla="*/ 1053955 h 5578260"/>
              <a:gd name="connsiteX0" fmla="*/ 493587 w 3421723"/>
              <a:gd name="connsiteY0" fmla="*/ 1053955 h 5578260"/>
              <a:gd name="connsiteX1" fmla="*/ 1113600 w 3421723"/>
              <a:gd name="connsiteY1" fmla="*/ 1301228 h 5578260"/>
              <a:gd name="connsiteX2" fmla="*/ 1183589 w 3421723"/>
              <a:gd name="connsiteY2" fmla="*/ 4740060 h 5578260"/>
              <a:gd name="connsiteX3" fmla="*/ 1451654 w 3421723"/>
              <a:gd name="connsiteY3" fmla="*/ 1554822 h 5578260"/>
              <a:gd name="connsiteX4" fmla="*/ 3421723 w 3421723"/>
              <a:gd name="connsiteY4" fmla="*/ 107023 h 5578260"/>
              <a:gd name="connsiteX5" fmla="*/ 722187 w 3421723"/>
              <a:gd name="connsiteY5" fmla="*/ 2501761 h 5578260"/>
              <a:gd name="connsiteX6" fmla="*/ 2964521 w 3421723"/>
              <a:gd name="connsiteY6" fmla="*/ 1696096 h 5578260"/>
              <a:gd name="connsiteX7" fmla="*/ 493587 w 3421723"/>
              <a:gd name="connsiteY7" fmla="*/ 1053958 h 5578260"/>
              <a:gd name="connsiteX8" fmla="*/ 493587 w 3421723"/>
              <a:gd name="connsiteY8" fmla="*/ 1053955 h 5578260"/>
              <a:gd name="connsiteX0" fmla="*/ 0 w 2928136"/>
              <a:gd name="connsiteY0" fmla="*/ 1053955 h 5578260"/>
              <a:gd name="connsiteX1" fmla="*/ 690002 w 2928136"/>
              <a:gd name="connsiteY1" fmla="*/ 4740060 h 5578260"/>
              <a:gd name="connsiteX2" fmla="*/ 958067 w 2928136"/>
              <a:gd name="connsiteY2" fmla="*/ 1554822 h 5578260"/>
              <a:gd name="connsiteX3" fmla="*/ 2928136 w 2928136"/>
              <a:gd name="connsiteY3" fmla="*/ 107023 h 5578260"/>
              <a:gd name="connsiteX4" fmla="*/ 228600 w 2928136"/>
              <a:gd name="connsiteY4" fmla="*/ 2501761 h 5578260"/>
              <a:gd name="connsiteX5" fmla="*/ 2470934 w 2928136"/>
              <a:gd name="connsiteY5" fmla="*/ 1696096 h 5578260"/>
              <a:gd name="connsiteX6" fmla="*/ 0 w 2928136"/>
              <a:gd name="connsiteY6" fmla="*/ 1053958 h 5578260"/>
              <a:gd name="connsiteX7" fmla="*/ 0 w 2928136"/>
              <a:gd name="connsiteY7" fmla="*/ 1053955 h 5578260"/>
              <a:gd name="connsiteX0" fmla="*/ 0 w 2928136"/>
              <a:gd name="connsiteY0" fmla="*/ 1053955 h 5578260"/>
              <a:gd name="connsiteX1" fmla="*/ 690002 w 2928136"/>
              <a:gd name="connsiteY1" fmla="*/ 4740060 h 5578260"/>
              <a:gd name="connsiteX2" fmla="*/ 958067 w 2928136"/>
              <a:gd name="connsiteY2" fmla="*/ 1554822 h 5578260"/>
              <a:gd name="connsiteX3" fmla="*/ 2928136 w 2928136"/>
              <a:gd name="connsiteY3" fmla="*/ 107023 h 5578260"/>
              <a:gd name="connsiteX4" fmla="*/ 228600 w 2928136"/>
              <a:gd name="connsiteY4" fmla="*/ 2501761 h 5578260"/>
              <a:gd name="connsiteX5" fmla="*/ 2470934 w 2928136"/>
              <a:gd name="connsiteY5" fmla="*/ 1696096 h 5578260"/>
              <a:gd name="connsiteX6" fmla="*/ 0 w 2928136"/>
              <a:gd name="connsiteY6" fmla="*/ 1053958 h 5578260"/>
              <a:gd name="connsiteX7" fmla="*/ 0 w 2928136"/>
              <a:gd name="connsiteY7" fmla="*/ 1053955 h 5578260"/>
              <a:gd name="connsiteX0" fmla="*/ 0 w 2928136"/>
              <a:gd name="connsiteY0" fmla="*/ 1053955 h 5578260"/>
              <a:gd name="connsiteX1" fmla="*/ 690002 w 2928136"/>
              <a:gd name="connsiteY1" fmla="*/ 4740060 h 5578260"/>
              <a:gd name="connsiteX2" fmla="*/ 958067 w 2928136"/>
              <a:gd name="connsiteY2" fmla="*/ 1554822 h 5578260"/>
              <a:gd name="connsiteX3" fmla="*/ 2928136 w 2928136"/>
              <a:gd name="connsiteY3" fmla="*/ 107023 h 5578260"/>
              <a:gd name="connsiteX4" fmla="*/ 228600 w 2928136"/>
              <a:gd name="connsiteY4" fmla="*/ 2501761 h 5578260"/>
              <a:gd name="connsiteX5" fmla="*/ 2470934 w 2928136"/>
              <a:gd name="connsiteY5" fmla="*/ 1696096 h 5578260"/>
              <a:gd name="connsiteX6" fmla="*/ 0 w 2928136"/>
              <a:gd name="connsiteY6" fmla="*/ 1053958 h 5578260"/>
              <a:gd name="connsiteX7" fmla="*/ 0 w 2928136"/>
              <a:gd name="connsiteY7" fmla="*/ 1053955 h 557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8136" h="5578260">
                <a:moveTo>
                  <a:pt x="0" y="1053955"/>
                </a:moveTo>
                <a:cubicBezTo>
                  <a:pt x="849961" y="667873"/>
                  <a:pt x="530324" y="4656582"/>
                  <a:pt x="690002" y="4740060"/>
                </a:cubicBezTo>
                <a:cubicBezTo>
                  <a:pt x="746344" y="4782326"/>
                  <a:pt x="625000" y="1780895"/>
                  <a:pt x="958067" y="1554822"/>
                </a:cubicBezTo>
                <a:cubicBezTo>
                  <a:pt x="1204042" y="2617693"/>
                  <a:pt x="2516314" y="0"/>
                  <a:pt x="2928136" y="107023"/>
                </a:cubicBezTo>
                <a:cubicBezTo>
                  <a:pt x="1435513" y="2045643"/>
                  <a:pt x="468189" y="5267469"/>
                  <a:pt x="228600" y="2501761"/>
                </a:cubicBezTo>
                <a:cubicBezTo>
                  <a:pt x="360324" y="5578260"/>
                  <a:pt x="2153781" y="2236695"/>
                  <a:pt x="2470934" y="1696096"/>
                </a:cubicBezTo>
                <a:cubicBezTo>
                  <a:pt x="429222" y="2772608"/>
                  <a:pt x="411822" y="1160981"/>
                  <a:pt x="0" y="1053958"/>
                </a:cubicBezTo>
                <a:lnTo>
                  <a:pt x="0" y="1053955"/>
                </a:ln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63500" sx="101000" sy="101000" algn="ctr" rotWithShape="0">
              <a:schemeClr val="tx1">
                <a:lumMod val="75000"/>
                <a:lumOff val="25000"/>
                <a:alpha val="40000"/>
              </a:schemeClr>
            </a:outerShdw>
            <a:reflection blurRad="6350" stA="35000" endA="100" endPos="40000" dist="101600" dir="5400000" sy="-100000" algn="bl" rotWithShape="0"/>
          </a:effectLst>
          <a:scene3d>
            <a:camera prst="orthographicFront"/>
            <a:lightRig rig="morning" dir="t">
              <a:rot lat="0" lon="0" rev="12600000"/>
            </a:lightRig>
          </a:scene3d>
          <a:sp3d>
            <a:bevelT w="25400" h="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oup 32"/>
          <p:cNvGrpSpPr/>
          <p:nvPr/>
        </p:nvGrpSpPr>
        <p:grpSpPr>
          <a:xfrm>
            <a:off x="6941417" y="5105400"/>
            <a:ext cx="2238442" cy="2005669"/>
            <a:chOff x="2810256" y="4943398"/>
            <a:chExt cx="2238442" cy="2005669"/>
          </a:xfrm>
        </p:grpSpPr>
        <p:sp>
          <p:nvSpPr>
            <p:cNvPr id="10" name="Freeform 9"/>
            <p:cNvSpPr>
              <a:spLocks noChangeAspect="1"/>
            </p:cNvSpPr>
            <p:nvPr/>
          </p:nvSpPr>
          <p:spPr>
            <a:xfrm rot="6563566" flipH="1" flipV="1">
              <a:off x="2928137" y="5442737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0000"/>
                  </a:schemeClr>
                </a:gs>
                <a:gs pos="100000">
                  <a:schemeClr val="tx1">
                    <a:alpha val="5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>
              <a:spLocks noChangeAspect="1"/>
            </p:cNvSpPr>
            <p:nvPr/>
          </p:nvSpPr>
          <p:spPr>
            <a:xfrm rot="6563566" flipH="1" flipV="1">
              <a:off x="3359071" y="4825517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3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"/>
            <p:cNvSpPr>
              <a:spLocks noChangeAspect="1"/>
            </p:cNvSpPr>
            <p:nvPr/>
          </p:nvSpPr>
          <p:spPr>
            <a:xfrm rot="6563566" flipH="1" flipV="1">
              <a:off x="3613937" y="5236996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5000"/>
                  </a:schemeClr>
                </a:gs>
                <a:gs pos="100000">
                  <a:schemeClr val="tx1">
                    <a:alpha val="1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Freeform 12"/>
            <p:cNvSpPr>
              <a:spLocks noChangeAspect="1"/>
            </p:cNvSpPr>
            <p:nvPr/>
          </p:nvSpPr>
          <p:spPr>
            <a:xfrm rot="6563566" flipH="1" flipV="1">
              <a:off x="3209136" y="5914804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1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>
              <a:spLocks noChangeAspect="1"/>
            </p:cNvSpPr>
            <p:nvPr/>
          </p:nvSpPr>
          <p:spPr>
            <a:xfrm rot="6563566" flipH="1" flipV="1">
              <a:off x="4014435" y="565845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15000"/>
                  </a:schemeClr>
                </a:gs>
                <a:gs pos="100000">
                  <a:schemeClr val="tx1">
                    <a:alpha val="5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BD43-1151-4E62-B2B7-6D015DE66A97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65163"/>
            <a:ext cx="1411288" cy="5461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9138" y="665163"/>
            <a:ext cx="4487862" cy="5461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7D19-C194-4069-A76C-31C3D5730B23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A489-7121-46C5-B557-89D54E70E4B3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538413"/>
            <a:ext cx="6665913" cy="1362075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600" kern="1200">
                <a:gradFill>
                  <a:gsLst>
                    <a:gs pos="0">
                      <a:schemeClr val="tx1">
                        <a:alpha val="90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alpha val="90000"/>
                      </a:schemeClr>
                    </a:gs>
                    <a:gs pos="100000">
                      <a:schemeClr val="tx1">
                        <a:lumMod val="50000"/>
                        <a:lumOff val="50000"/>
                        <a:alpha val="90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799" y="3910013"/>
            <a:ext cx="4532313" cy="8143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ts val="20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800" kern="1200" spc="100" baseline="0">
                <a:gradFill>
                  <a:gsLst>
                    <a:gs pos="0">
                      <a:schemeClr val="tx1">
                        <a:alpha val="90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alpha val="9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768"/>
            <a:ext cx="2133600" cy="256032"/>
          </a:xfrm>
        </p:spPr>
        <p:txBody>
          <a:bodyPr/>
          <a:lstStyle>
            <a:lvl1pPr algn="l">
              <a:defRPr/>
            </a:lvl1pPr>
          </a:lstStyle>
          <a:p>
            <a:fld id="{03C93D86-6A92-410F-BD06-094645C111B9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61309"/>
            <a:ext cx="2895600" cy="25549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432" y="6208059"/>
            <a:ext cx="1048872" cy="685800"/>
          </a:xfrm>
        </p:spPr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 rot="5400000" flipH="1" flipV="1">
            <a:off x="5782442" y="1304158"/>
            <a:ext cx="4208515" cy="3124199"/>
          </a:xfrm>
          <a:custGeom>
            <a:avLst/>
            <a:gdLst>
              <a:gd name="connsiteX0" fmla="*/ 0 w 3657600"/>
              <a:gd name="connsiteY0" fmla="*/ 685800 h 1371600"/>
              <a:gd name="connsiteX1" fmla="*/ 1186667 w 3657600"/>
              <a:gd name="connsiteY1" fmla="*/ 43667 h 1371600"/>
              <a:gd name="connsiteX2" fmla="*/ 1828801 w 3657600"/>
              <a:gd name="connsiteY2" fmla="*/ 2 h 1371600"/>
              <a:gd name="connsiteX3" fmla="*/ 2470936 w 3657600"/>
              <a:gd name="connsiteY3" fmla="*/ 43668 h 1371600"/>
              <a:gd name="connsiteX4" fmla="*/ 3657600 w 3657600"/>
              <a:gd name="connsiteY4" fmla="*/ 685806 h 1371600"/>
              <a:gd name="connsiteX5" fmla="*/ 2470934 w 3657600"/>
              <a:gd name="connsiteY5" fmla="*/ 1327941 h 1371600"/>
              <a:gd name="connsiteX6" fmla="*/ 1828799 w 3657600"/>
              <a:gd name="connsiteY6" fmla="*/ 1371606 h 1371600"/>
              <a:gd name="connsiteX7" fmla="*/ 1186664 w 3657600"/>
              <a:gd name="connsiteY7" fmla="*/ 1327940 h 1371600"/>
              <a:gd name="connsiteX8" fmla="*/ 0 w 3657600"/>
              <a:gd name="connsiteY8" fmla="*/ 685803 h 1371600"/>
              <a:gd name="connsiteX9" fmla="*/ 0 w 3657600"/>
              <a:gd name="connsiteY9" fmla="*/ 685800 h 1371600"/>
              <a:gd name="connsiteX0" fmla="*/ 3 w 3672351"/>
              <a:gd name="connsiteY0" fmla="*/ 761447 h 1447253"/>
              <a:gd name="connsiteX1" fmla="*/ 1186670 w 3672351"/>
              <a:gd name="connsiteY1" fmla="*/ 119314 h 1447253"/>
              <a:gd name="connsiteX2" fmla="*/ 1828804 w 3672351"/>
              <a:gd name="connsiteY2" fmla="*/ 75649 h 1447253"/>
              <a:gd name="connsiteX3" fmla="*/ 2470939 w 3672351"/>
              <a:gd name="connsiteY3" fmla="*/ 119315 h 1447253"/>
              <a:gd name="connsiteX4" fmla="*/ 2559427 w 3672351"/>
              <a:gd name="connsiteY4" fmla="*/ 107023 h 1447253"/>
              <a:gd name="connsiteX5" fmla="*/ 3657603 w 3672351"/>
              <a:gd name="connsiteY5" fmla="*/ 761453 h 1447253"/>
              <a:gd name="connsiteX6" fmla="*/ 2470937 w 3672351"/>
              <a:gd name="connsiteY6" fmla="*/ 1403588 h 1447253"/>
              <a:gd name="connsiteX7" fmla="*/ 1828802 w 3672351"/>
              <a:gd name="connsiteY7" fmla="*/ 1447253 h 1447253"/>
              <a:gd name="connsiteX8" fmla="*/ 1186667 w 3672351"/>
              <a:gd name="connsiteY8" fmla="*/ 1403587 h 1447253"/>
              <a:gd name="connsiteX9" fmla="*/ 3 w 3672351"/>
              <a:gd name="connsiteY9" fmla="*/ 761450 h 1447253"/>
              <a:gd name="connsiteX10" fmla="*/ 3 w 3672351"/>
              <a:gd name="connsiteY10" fmla="*/ 761447 h 1447253"/>
              <a:gd name="connsiteX0" fmla="*/ 3 w 3672351"/>
              <a:gd name="connsiteY0" fmla="*/ 761447 h 1447253"/>
              <a:gd name="connsiteX1" fmla="*/ 1186670 w 3672351"/>
              <a:gd name="connsiteY1" fmla="*/ 119314 h 1447253"/>
              <a:gd name="connsiteX2" fmla="*/ 1828804 w 3672351"/>
              <a:gd name="connsiteY2" fmla="*/ 75649 h 1447253"/>
              <a:gd name="connsiteX3" fmla="*/ 2470939 w 3672351"/>
              <a:gd name="connsiteY3" fmla="*/ 119315 h 1447253"/>
              <a:gd name="connsiteX4" fmla="*/ 2559427 w 3672351"/>
              <a:gd name="connsiteY4" fmla="*/ 107023 h 1447253"/>
              <a:gd name="connsiteX5" fmla="*/ 3657603 w 3672351"/>
              <a:gd name="connsiteY5" fmla="*/ 761453 h 1447253"/>
              <a:gd name="connsiteX6" fmla="*/ 2470937 w 3672351"/>
              <a:gd name="connsiteY6" fmla="*/ 1403588 h 1447253"/>
              <a:gd name="connsiteX7" fmla="*/ 1828802 w 3672351"/>
              <a:gd name="connsiteY7" fmla="*/ 1447253 h 1447253"/>
              <a:gd name="connsiteX8" fmla="*/ 1186667 w 3672351"/>
              <a:gd name="connsiteY8" fmla="*/ 1403587 h 1447253"/>
              <a:gd name="connsiteX9" fmla="*/ 3 w 3672351"/>
              <a:gd name="connsiteY9" fmla="*/ 761450 h 1447253"/>
              <a:gd name="connsiteX10" fmla="*/ 3 w 3672351"/>
              <a:gd name="connsiteY10" fmla="*/ 761447 h 1447253"/>
              <a:gd name="connsiteX0" fmla="*/ 3 w 3672351"/>
              <a:gd name="connsiteY0" fmla="*/ 685798 h 2004163"/>
              <a:gd name="connsiteX1" fmla="*/ 1186670 w 3672351"/>
              <a:gd name="connsiteY1" fmla="*/ 43665 h 2004163"/>
              <a:gd name="connsiteX2" fmla="*/ 1828804 w 3672351"/>
              <a:gd name="connsiteY2" fmla="*/ 0 h 2004163"/>
              <a:gd name="connsiteX3" fmla="*/ 2470939 w 3672351"/>
              <a:gd name="connsiteY3" fmla="*/ 43666 h 2004163"/>
              <a:gd name="connsiteX4" fmla="*/ 2559427 w 3672351"/>
              <a:gd name="connsiteY4" fmla="*/ 31374 h 2004163"/>
              <a:gd name="connsiteX5" fmla="*/ 3657603 w 3672351"/>
              <a:gd name="connsiteY5" fmla="*/ 685804 h 2004163"/>
              <a:gd name="connsiteX6" fmla="*/ 2470937 w 3672351"/>
              <a:gd name="connsiteY6" fmla="*/ 1327939 h 2004163"/>
              <a:gd name="connsiteX7" fmla="*/ 1828802 w 3672351"/>
              <a:gd name="connsiteY7" fmla="*/ 1371604 h 2004163"/>
              <a:gd name="connsiteX8" fmla="*/ 1186667 w 3672351"/>
              <a:gd name="connsiteY8" fmla="*/ 1327938 h 2004163"/>
              <a:gd name="connsiteX9" fmla="*/ 3 w 3672351"/>
              <a:gd name="connsiteY9" fmla="*/ 685801 h 2004163"/>
              <a:gd name="connsiteX10" fmla="*/ 3 w 3672351"/>
              <a:gd name="connsiteY10" fmla="*/ 685798 h 2004163"/>
              <a:gd name="connsiteX0" fmla="*/ 3 w 3657603"/>
              <a:gd name="connsiteY0" fmla="*/ 756433 h 1442239"/>
              <a:gd name="connsiteX1" fmla="*/ 1186670 w 3657603"/>
              <a:gd name="connsiteY1" fmla="*/ 114300 h 1442239"/>
              <a:gd name="connsiteX2" fmla="*/ 1828804 w 3657603"/>
              <a:gd name="connsiteY2" fmla="*/ 70635 h 1442239"/>
              <a:gd name="connsiteX3" fmla="*/ 2470939 w 3657603"/>
              <a:gd name="connsiteY3" fmla="*/ 114301 h 1442239"/>
              <a:gd name="connsiteX4" fmla="*/ 3657603 w 3657603"/>
              <a:gd name="connsiteY4" fmla="*/ 756439 h 1442239"/>
              <a:gd name="connsiteX5" fmla="*/ 2470937 w 3657603"/>
              <a:gd name="connsiteY5" fmla="*/ 1398574 h 1442239"/>
              <a:gd name="connsiteX6" fmla="*/ 1828802 w 3657603"/>
              <a:gd name="connsiteY6" fmla="*/ 1442239 h 1442239"/>
              <a:gd name="connsiteX7" fmla="*/ 1186667 w 3657603"/>
              <a:gd name="connsiteY7" fmla="*/ 1398573 h 1442239"/>
              <a:gd name="connsiteX8" fmla="*/ 3 w 3657603"/>
              <a:gd name="connsiteY8" fmla="*/ 756436 h 1442239"/>
              <a:gd name="connsiteX9" fmla="*/ 3 w 3657603"/>
              <a:gd name="connsiteY9" fmla="*/ 756433 h 1442239"/>
              <a:gd name="connsiteX0" fmla="*/ 527758 w 4185358"/>
              <a:gd name="connsiteY0" fmla="*/ 756433 h 1442239"/>
              <a:gd name="connsiteX1" fmla="*/ 1714425 w 4185358"/>
              <a:gd name="connsiteY1" fmla="*/ 114300 h 1442239"/>
              <a:gd name="connsiteX2" fmla="*/ 2356559 w 4185358"/>
              <a:gd name="connsiteY2" fmla="*/ 70635 h 1442239"/>
              <a:gd name="connsiteX3" fmla="*/ 2998694 w 4185358"/>
              <a:gd name="connsiteY3" fmla="*/ 114301 h 1442239"/>
              <a:gd name="connsiteX4" fmla="*/ 4185358 w 4185358"/>
              <a:gd name="connsiteY4" fmla="*/ 756439 h 1442239"/>
              <a:gd name="connsiteX5" fmla="*/ 2998692 w 4185358"/>
              <a:gd name="connsiteY5" fmla="*/ 1398574 h 1442239"/>
              <a:gd name="connsiteX6" fmla="*/ 2356557 w 4185358"/>
              <a:gd name="connsiteY6" fmla="*/ 1442239 h 1442239"/>
              <a:gd name="connsiteX7" fmla="*/ 1714422 w 4185358"/>
              <a:gd name="connsiteY7" fmla="*/ 1398573 h 1442239"/>
              <a:gd name="connsiteX8" fmla="*/ 527758 w 4185358"/>
              <a:gd name="connsiteY8" fmla="*/ 756436 h 1442239"/>
              <a:gd name="connsiteX9" fmla="*/ 527758 w 4185358"/>
              <a:gd name="connsiteY9" fmla="*/ 756433 h 1442239"/>
              <a:gd name="connsiteX0" fmla="*/ 527758 w 4185358"/>
              <a:gd name="connsiteY0" fmla="*/ 685798 h 1731271"/>
              <a:gd name="connsiteX1" fmla="*/ 1714425 w 4185358"/>
              <a:gd name="connsiteY1" fmla="*/ 43665 h 1731271"/>
              <a:gd name="connsiteX2" fmla="*/ 2356559 w 4185358"/>
              <a:gd name="connsiteY2" fmla="*/ 0 h 1731271"/>
              <a:gd name="connsiteX3" fmla="*/ 2998694 w 4185358"/>
              <a:gd name="connsiteY3" fmla="*/ 43666 h 1731271"/>
              <a:gd name="connsiteX4" fmla="*/ 4185358 w 4185358"/>
              <a:gd name="connsiteY4" fmla="*/ 685804 h 1731271"/>
              <a:gd name="connsiteX5" fmla="*/ 2998692 w 4185358"/>
              <a:gd name="connsiteY5" fmla="*/ 1327939 h 1731271"/>
              <a:gd name="connsiteX6" fmla="*/ 2356557 w 4185358"/>
              <a:gd name="connsiteY6" fmla="*/ 1371604 h 1731271"/>
              <a:gd name="connsiteX7" fmla="*/ 1714422 w 4185358"/>
              <a:gd name="connsiteY7" fmla="*/ 1327938 h 1731271"/>
              <a:gd name="connsiteX8" fmla="*/ 527758 w 4185358"/>
              <a:gd name="connsiteY8" fmla="*/ 685801 h 1731271"/>
              <a:gd name="connsiteX9" fmla="*/ 527758 w 4185358"/>
              <a:gd name="connsiteY9" fmla="*/ 685798 h 1731271"/>
              <a:gd name="connsiteX0" fmla="*/ 1174716 w 4832316"/>
              <a:gd name="connsiteY0" fmla="*/ 685798 h 2451847"/>
              <a:gd name="connsiteX1" fmla="*/ 2361383 w 4832316"/>
              <a:gd name="connsiteY1" fmla="*/ 43665 h 2451847"/>
              <a:gd name="connsiteX2" fmla="*/ 3003517 w 4832316"/>
              <a:gd name="connsiteY2" fmla="*/ 0 h 2451847"/>
              <a:gd name="connsiteX3" fmla="*/ 3645652 w 4832316"/>
              <a:gd name="connsiteY3" fmla="*/ 43666 h 2451847"/>
              <a:gd name="connsiteX4" fmla="*/ 4832316 w 4832316"/>
              <a:gd name="connsiteY4" fmla="*/ 685804 h 2451847"/>
              <a:gd name="connsiteX5" fmla="*/ 3645650 w 4832316"/>
              <a:gd name="connsiteY5" fmla="*/ 1327939 h 2451847"/>
              <a:gd name="connsiteX6" fmla="*/ 3003515 w 4832316"/>
              <a:gd name="connsiteY6" fmla="*/ 1371604 h 2451847"/>
              <a:gd name="connsiteX7" fmla="*/ 2361380 w 4832316"/>
              <a:gd name="connsiteY7" fmla="*/ 1327938 h 2451847"/>
              <a:gd name="connsiteX8" fmla="*/ 1174716 w 4832316"/>
              <a:gd name="connsiteY8" fmla="*/ 685801 h 2451847"/>
              <a:gd name="connsiteX9" fmla="*/ 1174716 w 4832316"/>
              <a:gd name="connsiteY9" fmla="*/ 685798 h 2451847"/>
              <a:gd name="connsiteX0" fmla="*/ 1174716 w 5193374"/>
              <a:gd name="connsiteY0" fmla="*/ 685798 h 2451847"/>
              <a:gd name="connsiteX1" fmla="*/ 2361383 w 5193374"/>
              <a:gd name="connsiteY1" fmla="*/ 43665 h 2451847"/>
              <a:gd name="connsiteX2" fmla="*/ 3003517 w 5193374"/>
              <a:gd name="connsiteY2" fmla="*/ 0 h 2451847"/>
              <a:gd name="connsiteX3" fmla="*/ 3645652 w 5193374"/>
              <a:gd name="connsiteY3" fmla="*/ 43666 h 2451847"/>
              <a:gd name="connsiteX4" fmla="*/ 4832316 w 5193374"/>
              <a:gd name="connsiteY4" fmla="*/ 685804 h 2451847"/>
              <a:gd name="connsiteX5" fmla="*/ 3645650 w 5193374"/>
              <a:gd name="connsiteY5" fmla="*/ 1327939 h 2451847"/>
              <a:gd name="connsiteX6" fmla="*/ 3003515 w 5193374"/>
              <a:gd name="connsiteY6" fmla="*/ 1371604 h 2451847"/>
              <a:gd name="connsiteX7" fmla="*/ 2361380 w 5193374"/>
              <a:gd name="connsiteY7" fmla="*/ 1327938 h 2451847"/>
              <a:gd name="connsiteX8" fmla="*/ 1174716 w 5193374"/>
              <a:gd name="connsiteY8" fmla="*/ 685801 h 2451847"/>
              <a:gd name="connsiteX9" fmla="*/ 1174716 w 5193374"/>
              <a:gd name="connsiteY9" fmla="*/ 685798 h 2451847"/>
              <a:gd name="connsiteX0" fmla="*/ 1174716 w 5193374"/>
              <a:gd name="connsiteY0" fmla="*/ 685798 h 3407194"/>
              <a:gd name="connsiteX1" fmla="*/ 2361383 w 5193374"/>
              <a:gd name="connsiteY1" fmla="*/ 43665 h 3407194"/>
              <a:gd name="connsiteX2" fmla="*/ 3003517 w 5193374"/>
              <a:gd name="connsiteY2" fmla="*/ 0 h 3407194"/>
              <a:gd name="connsiteX3" fmla="*/ 3645652 w 5193374"/>
              <a:gd name="connsiteY3" fmla="*/ 43666 h 3407194"/>
              <a:gd name="connsiteX4" fmla="*/ 4832316 w 5193374"/>
              <a:gd name="connsiteY4" fmla="*/ 685804 h 3407194"/>
              <a:gd name="connsiteX5" fmla="*/ 3645650 w 5193374"/>
              <a:gd name="connsiteY5" fmla="*/ 1327939 h 3407194"/>
              <a:gd name="connsiteX6" fmla="*/ 3003515 w 5193374"/>
              <a:gd name="connsiteY6" fmla="*/ 1371604 h 3407194"/>
              <a:gd name="connsiteX7" fmla="*/ 2361380 w 5193374"/>
              <a:gd name="connsiteY7" fmla="*/ 1327938 h 3407194"/>
              <a:gd name="connsiteX8" fmla="*/ 1174716 w 5193374"/>
              <a:gd name="connsiteY8" fmla="*/ 685801 h 3407194"/>
              <a:gd name="connsiteX9" fmla="*/ 1174716 w 5193374"/>
              <a:gd name="connsiteY9" fmla="*/ 685798 h 3407194"/>
              <a:gd name="connsiteX0" fmla="*/ 1174716 w 5193374"/>
              <a:gd name="connsiteY0" fmla="*/ 960216 h 3681612"/>
              <a:gd name="connsiteX1" fmla="*/ 2361383 w 5193374"/>
              <a:gd name="connsiteY1" fmla="*/ 318083 h 3681612"/>
              <a:gd name="connsiteX2" fmla="*/ 3003517 w 5193374"/>
              <a:gd name="connsiteY2" fmla="*/ 274418 h 3681612"/>
              <a:gd name="connsiteX3" fmla="*/ 3645652 w 5193374"/>
              <a:gd name="connsiteY3" fmla="*/ 318084 h 3681612"/>
              <a:gd name="connsiteX4" fmla="*/ 4832316 w 5193374"/>
              <a:gd name="connsiteY4" fmla="*/ 960222 h 3681612"/>
              <a:gd name="connsiteX5" fmla="*/ 3645650 w 5193374"/>
              <a:gd name="connsiteY5" fmla="*/ 1602357 h 3681612"/>
              <a:gd name="connsiteX6" fmla="*/ 3003515 w 5193374"/>
              <a:gd name="connsiteY6" fmla="*/ 1646022 h 3681612"/>
              <a:gd name="connsiteX7" fmla="*/ 2361380 w 5193374"/>
              <a:gd name="connsiteY7" fmla="*/ 1602356 h 3681612"/>
              <a:gd name="connsiteX8" fmla="*/ 1174716 w 5193374"/>
              <a:gd name="connsiteY8" fmla="*/ 960219 h 3681612"/>
              <a:gd name="connsiteX9" fmla="*/ 1174716 w 5193374"/>
              <a:gd name="connsiteY9" fmla="*/ 960216 h 3681612"/>
              <a:gd name="connsiteX0" fmla="*/ 1174716 w 5193374"/>
              <a:gd name="connsiteY0" fmla="*/ 960216 h 3681612"/>
              <a:gd name="connsiteX1" fmla="*/ 2361383 w 5193374"/>
              <a:gd name="connsiteY1" fmla="*/ 318083 h 3681612"/>
              <a:gd name="connsiteX2" fmla="*/ 3003517 w 5193374"/>
              <a:gd name="connsiteY2" fmla="*/ 274418 h 3681612"/>
              <a:gd name="connsiteX3" fmla="*/ 3645652 w 5193374"/>
              <a:gd name="connsiteY3" fmla="*/ 318084 h 3681612"/>
              <a:gd name="connsiteX4" fmla="*/ 4832316 w 5193374"/>
              <a:gd name="connsiteY4" fmla="*/ 960222 h 3681612"/>
              <a:gd name="connsiteX5" fmla="*/ 3645650 w 5193374"/>
              <a:gd name="connsiteY5" fmla="*/ 1602357 h 3681612"/>
              <a:gd name="connsiteX6" fmla="*/ 3003515 w 5193374"/>
              <a:gd name="connsiteY6" fmla="*/ 1646022 h 3681612"/>
              <a:gd name="connsiteX7" fmla="*/ 2361380 w 5193374"/>
              <a:gd name="connsiteY7" fmla="*/ 1602356 h 3681612"/>
              <a:gd name="connsiteX8" fmla="*/ 1174716 w 5193374"/>
              <a:gd name="connsiteY8" fmla="*/ 960219 h 3681612"/>
              <a:gd name="connsiteX9" fmla="*/ 1174716 w 5193374"/>
              <a:gd name="connsiteY9" fmla="*/ 960216 h 3681612"/>
              <a:gd name="connsiteX0" fmla="*/ 1174716 w 5193374"/>
              <a:gd name="connsiteY0" fmla="*/ 2033989 h 4755385"/>
              <a:gd name="connsiteX1" fmla="*/ 2361383 w 5193374"/>
              <a:gd name="connsiteY1" fmla="*/ 1391856 h 4755385"/>
              <a:gd name="connsiteX2" fmla="*/ 3003517 w 5193374"/>
              <a:gd name="connsiteY2" fmla="*/ 1348191 h 4755385"/>
              <a:gd name="connsiteX3" fmla="*/ 3645652 w 5193374"/>
              <a:gd name="connsiteY3" fmla="*/ 1391857 h 4755385"/>
              <a:gd name="connsiteX4" fmla="*/ 4832316 w 5193374"/>
              <a:gd name="connsiteY4" fmla="*/ 2033995 h 4755385"/>
              <a:gd name="connsiteX5" fmla="*/ 3645650 w 5193374"/>
              <a:gd name="connsiteY5" fmla="*/ 2676130 h 4755385"/>
              <a:gd name="connsiteX6" fmla="*/ 3003515 w 5193374"/>
              <a:gd name="connsiteY6" fmla="*/ 2719795 h 4755385"/>
              <a:gd name="connsiteX7" fmla="*/ 2361380 w 5193374"/>
              <a:gd name="connsiteY7" fmla="*/ 2676129 h 4755385"/>
              <a:gd name="connsiteX8" fmla="*/ 1174716 w 5193374"/>
              <a:gd name="connsiteY8" fmla="*/ 2033992 h 4755385"/>
              <a:gd name="connsiteX9" fmla="*/ 1174716 w 5193374"/>
              <a:gd name="connsiteY9" fmla="*/ 2033989 h 4755385"/>
              <a:gd name="connsiteX0" fmla="*/ 1174716 w 4832316"/>
              <a:gd name="connsiteY0" fmla="*/ 2033989 h 4755385"/>
              <a:gd name="connsiteX1" fmla="*/ 2361383 w 4832316"/>
              <a:gd name="connsiteY1" fmla="*/ 1391856 h 4755385"/>
              <a:gd name="connsiteX2" fmla="*/ 3003517 w 4832316"/>
              <a:gd name="connsiteY2" fmla="*/ 1348191 h 4755385"/>
              <a:gd name="connsiteX3" fmla="*/ 3645652 w 4832316"/>
              <a:gd name="connsiteY3" fmla="*/ 1391857 h 4755385"/>
              <a:gd name="connsiteX4" fmla="*/ 4832316 w 4832316"/>
              <a:gd name="connsiteY4" fmla="*/ 2033995 h 4755385"/>
              <a:gd name="connsiteX5" fmla="*/ 3645650 w 4832316"/>
              <a:gd name="connsiteY5" fmla="*/ 2676130 h 4755385"/>
              <a:gd name="connsiteX6" fmla="*/ 3003515 w 4832316"/>
              <a:gd name="connsiteY6" fmla="*/ 2719795 h 4755385"/>
              <a:gd name="connsiteX7" fmla="*/ 2361380 w 4832316"/>
              <a:gd name="connsiteY7" fmla="*/ 2676129 h 4755385"/>
              <a:gd name="connsiteX8" fmla="*/ 1174716 w 4832316"/>
              <a:gd name="connsiteY8" fmla="*/ 2033992 h 4755385"/>
              <a:gd name="connsiteX9" fmla="*/ 1174716 w 4832316"/>
              <a:gd name="connsiteY9" fmla="*/ 2033989 h 4755385"/>
              <a:gd name="connsiteX0" fmla="*/ 527758 w 4185358"/>
              <a:gd name="connsiteY0" fmla="*/ 2033989 h 4755385"/>
              <a:gd name="connsiteX1" fmla="*/ 1714425 w 4185358"/>
              <a:gd name="connsiteY1" fmla="*/ 1391856 h 4755385"/>
              <a:gd name="connsiteX2" fmla="*/ 2998694 w 4185358"/>
              <a:gd name="connsiteY2" fmla="*/ 1391857 h 4755385"/>
              <a:gd name="connsiteX3" fmla="*/ 4185358 w 4185358"/>
              <a:gd name="connsiteY3" fmla="*/ 2033995 h 4755385"/>
              <a:gd name="connsiteX4" fmla="*/ 2998692 w 4185358"/>
              <a:gd name="connsiteY4" fmla="*/ 2676130 h 4755385"/>
              <a:gd name="connsiteX5" fmla="*/ 2356557 w 4185358"/>
              <a:gd name="connsiteY5" fmla="*/ 2719795 h 4755385"/>
              <a:gd name="connsiteX6" fmla="*/ 1714422 w 4185358"/>
              <a:gd name="connsiteY6" fmla="*/ 2676129 h 4755385"/>
              <a:gd name="connsiteX7" fmla="*/ 527758 w 4185358"/>
              <a:gd name="connsiteY7" fmla="*/ 2033992 h 4755385"/>
              <a:gd name="connsiteX8" fmla="*/ 527758 w 4185358"/>
              <a:gd name="connsiteY8" fmla="*/ 2033989 h 4755385"/>
              <a:gd name="connsiteX0" fmla="*/ 527758 w 4185358"/>
              <a:gd name="connsiteY0" fmla="*/ 2033989 h 4406268"/>
              <a:gd name="connsiteX1" fmla="*/ 1714425 w 4185358"/>
              <a:gd name="connsiteY1" fmla="*/ 1391856 h 4406268"/>
              <a:gd name="connsiteX2" fmla="*/ 2998694 w 4185358"/>
              <a:gd name="connsiteY2" fmla="*/ 1391857 h 4406268"/>
              <a:gd name="connsiteX3" fmla="*/ 4185358 w 4185358"/>
              <a:gd name="connsiteY3" fmla="*/ 2033995 h 4406268"/>
              <a:gd name="connsiteX4" fmla="*/ 2998692 w 4185358"/>
              <a:gd name="connsiteY4" fmla="*/ 2676130 h 4406268"/>
              <a:gd name="connsiteX5" fmla="*/ 2356557 w 4185358"/>
              <a:gd name="connsiteY5" fmla="*/ 2719795 h 4406268"/>
              <a:gd name="connsiteX6" fmla="*/ 1714422 w 4185358"/>
              <a:gd name="connsiteY6" fmla="*/ 2676129 h 4406268"/>
              <a:gd name="connsiteX7" fmla="*/ 527758 w 4185358"/>
              <a:gd name="connsiteY7" fmla="*/ 2033992 h 4406268"/>
              <a:gd name="connsiteX8" fmla="*/ 527758 w 4185358"/>
              <a:gd name="connsiteY8" fmla="*/ 2033989 h 4406268"/>
              <a:gd name="connsiteX0" fmla="*/ 527758 w 4185358"/>
              <a:gd name="connsiteY0" fmla="*/ 2033989 h 4406268"/>
              <a:gd name="connsiteX1" fmla="*/ 1714425 w 4185358"/>
              <a:gd name="connsiteY1" fmla="*/ 1391856 h 4406268"/>
              <a:gd name="connsiteX2" fmla="*/ 2998694 w 4185358"/>
              <a:gd name="connsiteY2" fmla="*/ 1391857 h 4406268"/>
              <a:gd name="connsiteX3" fmla="*/ 4185358 w 4185358"/>
              <a:gd name="connsiteY3" fmla="*/ 2033995 h 4406268"/>
              <a:gd name="connsiteX4" fmla="*/ 2998692 w 4185358"/>
              <a:gd name="connsiteY4" fmla="*/ 2676130 h 4406268"/>
              <a:gd name="connsiteX5" fmla="*/ 2356557 w 4185358"/>
              <a:gd name="connsiteY5" fmla="*/ 2719795 h 4406268"/>
              <a:gd name="connsiteX6" fmla="*/ 1714422 w 4185358"/>
              <a:gd name="connsiteY6" fmla="*/ 2676129 h 4406268"/>
              <a:gd name="connsiteX7" fmla="*/ 527758 w 4185358"/>
              <a:gd name="connsiteY7" fmla="*/ 2033992 h 4406268"/>
              <a:gd name="connsiteX8" fmla="*/ 527758 w 4185358"/>
              <a:gd name="connsiteY8" fmla="*/ 2033989 h 4406268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3 w 4150662"/>
              <a:gd name="connsiteY0" fmla="*/ 2033989 h 5080997"/>
              <a:gd name="connsiteX1" fmla="*/ 1186670 w 4150662"/>
              <a:gd name="connsiteY1" fmla="*/ 1391856 h 5080997"/>
              <a:gd name="connsiteX2" fmla="*/ 2470939 w 4150662"/>
              <a:gd name="connsiteY2" fmla="*/ 1391857 h 5080997"/>
              <a:gd name="connsiteX3" fmla="*/ 3657603 w 4150662"/>
              <a:gd name="connsiteY3" fmla="*/ 2033995 h 5080997"/>
              <a:gd name="connsiteX4" fmla="*/ 2470937 w 4150662"/>
              <a:gd name="connsiteY4" fmla="*/ 2676130 h 5080997"/>
              <a:gd name="connsiteX5" fmla="*/ 1828802 w 4150662"/>
              <a:gd name="connsiteY5" fmla="*/ 2719795 h 5080997"/>
              <a:gd name="connsiteX6" fmla="*/ 1186667 w 4150662"/>
              <a:gd name="connsiteY6" fmla="*/ 2676129 h 5080997"/>
              <a:gd name="connsiteX7" fmla="*/ 3 w 4150662"/>
              <a:gd name="connsiteY7" fmla="*/ 2033992 h 5080997"/>
              <a:gd name="connsiteX8" fmla="*/ 3 w 4150662"/>
              <a:gd name="connsiteY8" fmla="*/ 2033989 h 5080997"/>
              <a:gd name="connsiteX0" fmla="*/ 3 w 3184725"/>
              <a:gd name="connsiteY0" fmla="*/ 2033989 h 3886288"/>
              <a:gd name="connsiteX1" fmla="*/ 1186670 w 3184725"/>
              <a:gd name="connsiteY1" fmla="*/ 1391856 h 3886288"/>
              <a:gd name="connsiteX2" fmla="*/ 2470939 w 3184725"/>
              <a:gd name="connsiteY2" fmla="*/ 1391857 h 3886288"/>
              <a:gd name="connsiteX3" fmla="*/ 1752603 w 3184725"/>
              <a:gd name="connsiteY3" fmla="*/ 52795 h 3886288"/>
              <a:gd name="connsiteX4" fmla="*/ 2470937 w 3184725"/>
              <a:gd name="connsiteY4" fmla="*/ 2676130 h 3886288"/>
              <a:gd name="connsiteX5" fmla="*/ 1828802 w 3184725"/>
              <a:gd name="connsiteY5" fmla="*/ 2719795 h 3886288"/>
              <a:gd name="connsiteX6" fmla="*/ 1186667 w 3184725"/>
              <a:gd name="connsiteY6" fmla="*/ 2676129 h 3886288"/>
              <a:gd name="connsiteX7" fmla="*/ 3 w 3184725"/>
              <a:gd name="connsiteY7" fmla="*/ 2033992 h 3886288"/>
              <a:gd name="connsiteX8" fmla="*/ 3 w 3184725"/>
              <a:gd name="connsiteY8" fmla="*/ 2033989 h 3886288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470939 w 3184725"/>
              <a:gd name="connsiteY2" fmla="*/ 13918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385339"/>
              <a:gd name="connsiteY0" fmla="*/ 2033989 h 6528797"/>
              <a:gd name="connsiteX1" fmla="*/ 1186670 w 3385339"/>
              <a:gd name="connsiteY1" fmla="*/ 1391856 h 6528797"/>
              <a:gd name="connsiteX2" fmla="*/ 3385339 w 3385339"/>
              <a:gd name="connsiteY2" fmla="*/ 706057 h 6528797"/>
              <a:gd name="connsiteX3" fmla="*/ 228603 w 3385339"/>
              <a:gd name="connsiteY3" fmla="*/ 3481795 h 6528797"/>
              <a:gd name="connsiteX4" fmla="*/ 2470937 w 3385339"/>
              <a:gd name="connsiteY4" fmla="*/ 2676130 h 6528797"/>
              <a:gd name="connsiteX5" fmla="*/ 1828802 w 3385339"/>
              <a:gd name="connsiteY5" fmla="*/ 2719795 h 6528797"/>
              <a:gd name="connsiteX6" fmla="*/ 1186667 w 3385339"/>
              <a:gd name="connsiteY6" fmla="*/ 2676129 h 6528797"/>
              <a:gd name="connsiteX7" fmla="*/ 3 w 3385339"/>
              <a:gd name="connsiteY7" fmla="*/ 2033992 h 6528797"/>
              <a:gd name="connsiteX8" fmla="*/ 3 w 3385339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1828799 w 3184722"/>
              <a:gd name="connsiteY5" fmla="*/ 2719795 h 6528797"/>
              <a:gd name="connsiteX6" fmla="*/ 0 w 3184722"/>
              <a:gd name="connsiteY6" fmla="*/ 2033992 h 6528797"/>
              <a:gd name="connsiteX7" fmla="*/ 0 w 3184722"/>
              <a:gd name="connsiteY7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1828799 w 3184722"/>
              <a:gd name="connsiteY5" fmla="*/ 2719795 h 6528797"/>
              <a:gd name="connsiteX6" fmla="*/ 0 w 3184722"/>
              <a:gd name="connsiteY6" fmla="*/ 2033992 h 6528797"/>
              <a:gd name="connsiteX7" fmla="*/ 0 w 3184722"/>
              <a:gd name="connsiteY7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0 w 3184722"/>
              <a:gd name="connsiteY5" fmla="*/ 2033992 h 6528797"/>
              <a:gd name="connsiteX6" fmla="*/ 0 w 3184722"/>
              <a:gd name="connsiteY6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0 w 3184722"/>
              <a:gd name="connsiteY5" fmla="*/ 2033992 h 6528797"/>
              <a:gd name="connsiteX6" fmla="*/ 0 w 3184722"/>
              <a:gd name="connsiteY6" fmla="*/ 2033989 h 6528797"/>
              <a:gd name="connsiteX0" fmla="*/ 0 w 2928136"/>
              <a:gd name="connsiteY0" fmla="*/ 2033989 h 6528797"/>
              <a:gd name="connsiteX1" fmla="*/ 1186667 w 2928136"/>
              <a:gd name="connsiteY1" fmla="*/ 1391856 h 6528797"/>
              <a:gd name="connsiteX2" fmla="*/ 2928136 w 2928136"/>
              <a:gd name="connsiteY2" fmla="*/ 706057 h 6528797"/>
              <a:gd name="connsiteX3" fmla="*/ 228600 w 2928136"/>
              <a:gd name="connsiteY3" fmla="*/ 3481795 h 6528797"/>
              <a:gd name="connsiteX4" fmla="*/ 2470934 w 2928136"/>
              <a:gd name="connsiteY4" fmla="*/ 2676130 h 6528797"/>
              <a:gd name="connsiteX5" fmla="*/ 0 w 2928136"/>
              <a:gd name="connsiteY5" fmla="*/ 2033992 h 6528797"/>
              <a:gd name="connsiteX6" fmla="*/ 0 w 2928136"/>
              <a:gd name="connsiteY6" fmla="*/ 2033989 h 6528797"/>
              <a:gd name="connsiteX0" fmla="*/ 0 w 2928136"/>
              <a:gd name="connsiteY0" fmla="*/ 2033989 h 6528797"/>
              <a:gd name="connsiteX1" fmla="*/ 958067 w 2928136"/>
              <a:gd name="connsiteY1" fmla="*/ 2534856 h 6528797"/>
              <a:gd name="connsiteX2" fmla="*/ 2928136 w 2928136"/>
              <a:gd name="connsiteY2" fmla="*/ 706057 h 6528797"/>
              <a:gd name="connsiteX3" fmla="*/ 228600 w 2928136"/>
              <a:gd name="connsiteY3" fmla="*/ 3481795 h 6528797"/>
              <a:gd name="connsiteX4" fmla="*/ 2470934 w 2928136"/>
              <a:gd name="connsiteY4" fmla="*/ 2676130 h 6528797"/>
              <a:gd name="connsiteX5" fmla="*/ 0 w 2928136"/>
              <a:gd name="connsiteY5" fmla="*/ 2033992 h 6528797"/>
              <a:gd name="connsiteX6" fmla="*/ 0 w 2928136"/>
              <a:gd name="connsiteY6" fmla="*/ 2033989 h 6528797"/>
              <a:gd name="connsiteX0" fmla="*/ 0 w 2928136"/>
              <a:gd name="connsiteY0" fmla="*/ 1434955 h 5929763"/>
              <a:gd name="connsiteX1" fmla="*/ 958067 w 2928136"/>
              <a:gd name="connsiteY1" fmla="*/ 1935822 h 5929763"/>
              <a:gd name="connsiteX2" fmla="*/ 2928136 w 2928136"/>
              <a:gd name="connsiteY2" fmla="*/ 107023 h 5929763"/>
              <a:gd name="connsiteX3" fmla="*/ 228600 w 2928136"/>
              <a:gd name="connsiteY3" fmla="*/ 2882761 h 5929763"/>
              <a:gd name="connsiteX4" fmla="*/ 2470934 w 2928136"/>
              <a:gd name="connsiteY4" fmla="*/ 2077096 h 5929763"/>
              <a:gd name="connsiteX5" fmla="*/ 0 w 2928136"/>
              <a:gd name="connsiteY5" fmla="*/ 1434958 h 5929763"/>
              <a:gd name="connsiteX6" fmla="*/ 0 w 2928136"/>
              <a:gd name="connsiteY6" fmla="*/ 1434955 h 5929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1275236 w 4203372"/>
              <a:gd name="connsiteY0" fmla="*/ 1810262 h 6305070"/>
              <a:gd name="connsiteX1" fmla="*/ 2233303 w 4203372"/>
              <a:gd name="connsiteY1" fmla="*/ 2311129 h 6305070"/>
              <a:gd name="connsiteX2" fmla="*/ 4203372 w 4203372"/>
              <a:gd name="connsiteY2" fmla="*/ 863330 h 6305070"/>
              <a:gd name="connsiteX3" fmla="*/ 1503836 w 4203372"/>
              <a:gd name="connsiteY3" fmla="*/ 3258068 h 6305070"/>
              <a:gd name="connsiteX4" fmla="*/ 3746170 w 4203372"/>
              <a:gd name="connsiteY4" fmla="*/ 2452403 h 6305070"/>
              <a:gd name="connsiteX5" fmla="*/ 1275236 w 4203372"/>
              <a:gd name="connsiteY5" fmla="*/ 1810265 h 6305070"/>
              <a:gd name="connsiteX6" fmla="*/ 1275236 w 4203372"/>
              <a:gd name="connsiteY6" fmla="*/ 1810262 h 6305070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844930 w 3773066"/>
              <a:gd name="connsiteY0" fmla="*/ 2505027 h 6999835"/>
              <a:gd name="connsiteX1" fmla="*/ 1802997 w 3773066"/>
              <a:gd name="connsiteY1" fmla="*/ 3005894 h 6999835"/>
              <a:gd name="connsiteX2" fmla="*/ 3773066 w 3773066"/>
              <a:gd name="connsiteY2" fmla="*/ 1558095 h 6999835"/>
              <a:gd name="connsiteX3" fmla="*/ 1073530 w 3773066"/>
              <a:gd name="connsiteY3" fmla="*/ 3952833 h 6999835"/>
              <a:gd name="connsiteX4" fmla="*/ 3315864 w 3773066"/>
              <a:gd name="connsiteY4" fmla="*/ 3147168 h 6999835"/>
              <a:gd name="connsiteX5" fmla="*/ 844930 w 3773066"/>
              <a:gd name="connsiteY5" fmla="*/ 2505030 h 6999835"/>
              <a:gd name="connsiteX6" fmla="*/ 844930 w 3773066"/>
              <a:gd name="connsiteY6" fmla="*/ 2505027 h 6999835"/>
              <a:gd name="connsiteX0" fmla="*/ 1324542 w 4252678"/>
              <a:gd name="connsiteY0" fmla="*/ 2392968 h 6887776"/>
              <a:gd name="connsiteX1" fmla="*/ 2282609 w 4252678"/>
              <a:gd name="connsiteY1" fmla="*/ 2893835 h 6887776"/>
              <a:gd name="connsiteX2" fmla="*/ 4252678 w 4252678"/>
              <a:gd name="connsiteY2" fmla="*/ 1446036 h 6887776"/>
              <a:gd name="connsiteX3" fmla="*/ 1553142 w 4252678"/>
              <a:gd name="connsiteY3" fmla="*/ 3840774 h 6887776"/>
              <a:gd name="connsiteX4" fmla="*/ 3795476 w 4252678"/>
              <a:gd name="connsiteY4" fmla="*/ 3035109 h 6887776"/>
              <a:gd name="connsiteX5" fmla="*/ 1324542 w 4252678"/>
              <a:gd name="connsiteY5" fmla="*/ 2392971 h 6887776"/>
              <a:gd name="connsiteX6" fmla="*/ 1324542 w 4252678"/>
              <a:gd name="connsiteY6" fmla="*/ 2392968 h 6887776"/>
              <a:gd name="connsiteX0" fmla="*/ 1324542 w 4252678"/>
              <a:gd name="connsiteY0" fmla="*/ 2392968 h 6887776"/>
              <a:gd name="connsiteX1" fmla="*/ 2282609 w 4252678"/>
              <a:gd name="connsiteY1" fmla="*/ 2893835 h 6887776"/>
              <a:gd name="connsiteX2" fmla="*/ 4252678 w 4252678"/>
              <a:gd name="connsiteY2" fmla="*/ 1446036 h 6887776"/>
              <a:gd name="connsiteX3" fmla="*/ 1553142 w 4252678"/>
              <a:gd name="connsiteY3" fmla="*/ 3840774 h 6887776"/>
              <a:gd name="connsiteX4" fmla="*/ 3795476 w 4252678"/>
              <a:gd name="connsiteY4" fmla="*/ 3035109 h 6887776"/>
              <a:gd name="connsiteX5" fmla="*/ 1324542 w 4252678"/>
              <a:gd name="connsiteY5" fmla="*/ 2392971 h 6887776"/>
              <a:gd name="connsiteX6" fmla="*/ 1324542 w 4252678"/>
              <a:gd name="connsiteY6" fmla="*/ 2392968 h 6887776"/>
              <a:gd name="connsiteX0" fmla="*/ 1869139 w 4797275"/>
              <a:gd name="connsiteY0" fmla="*/ 2392968 h 6887776"/>
              <a:gd name="connsiteX1" fmla="*/ 2827206 w 4797275"/>
              <a:gd name="connsiteY1" fmla="*/ 2893835 h 6887776"/>
              <a:gd name="connsiteX2" fmla="*/ 4797275 w 4797275"/>
              <a:gd name="connsiteY2" fmla="*/ 1446036 h 6887776"/>
              <a:gd name="connsiteX3" fmla="*/ 2097739 w 4797275"/>
              <a:gd name="connsiteY3" fmla="*/ 3840774 h 6887776"/>
              <a:gd name="connsiteX4" fmla="*/ 4340073 w 4797275"/>
              <a:gd name="connsiteY4" fmla="*/ 3035109 h 6887776"/>
              <a:gd name="connsiteX5" fmla="*/ 1869139 w 4797275"/>
              <a:gd name="connsiteY5" fmla="*/ 2392971 h 6887776"/>
              <a:gd name="connsiteX6" fmla="*/ 1869139 w 4797275"/>
              <a:gd name="connsiteY6" fmla="*/ 2392968 h 6887776"/>
              <a:gd name="connsiteX0" fmla="*/ 1869139 w 4797275"/>
              <a:gd name="connsiteY0" fmla="*/ 2433309 h 6928117"/>
              <a:gd name="connsiteX1" fmla="*/ 2827206 w 4797275"/>
              <a:gd name="connsiteY1" fmla="*/ 2934176 h 6928117"/>
              <a:gd name="connsiteX2" fmla="*/ 4797275 w 4797275"/>
              <a:gd name="connsiteY2" fmla="*/ 1486377 h 6928117"/>
              <a:gd name="connsiteX3" fmla="*/ 2097739 w 4797275"/>
              <a:gd name="connsiteY3" fmla="*/ 3881115 h 6928117"/>
              <a:gd name="connsiteX4" fmla="*/ 4340073 w 4797275"/>
              <a:gd name="connsiteY4" fmla="*/ 3075450 h 6928117"/>
              <a:gd name="connsiteX5" fmla="*/ 1869139 w 4797275"/>
              <a:gd name="connsiteY5" fmla="*/ 2433312 h 6928117"/>
              <a:gd name="connsiteX6" fmla="*/ 1869139 w 4797275"/>
              <a:gd name="connsiteY6" fmla="*/ 2433309 h 6928117"/>
              <a:gd name="connsiteX0" fmla="*/ 1869139 w 4797275"/>
              <a:gd name="connsiteY0" fmla="*/ 2531921 h 7026729"/>
              <a:gd name="connsiteX1" fmla="*/ 2827206 w 4797275"/>
              <a:gd name="connsiteY1" fmla="*/ 3032788 h 7026729"/>
              <a:gd name="connsiteX2" fmla="*/ 4797275 w 4797275"/>
              <a:gd name="connsiteY2" fmla="*/ 1584989 h 7026729"/>
              <a:gd name="connsiteX3" fmla="*/ 2097739 w 4797275"/>
              <a:gd name="connsiteY3" fmla="*/ 3979727 h 7026729"/>
              <a:gd name="connsiteX4" fmla="*/ 4340073 w 4797275"/>
              <a:gd name="connsiteY4" fmla="*/ 3174062 h 7026729"/>
              <a:gd name="connsiteX5" fmla="*/ 1869139 w 4797275"/>
              <a:gd name="connsiteY5" fmla="*/ 2531924 h 7026729"/>
              <a:gd name="connsiteX6" fmla="*/ 1869139 w 4797275"/>
              <a:gd name="connsiteY6" fmla="*/ 2531921 h 7026729"/>
              <a:gd name="connsiteX0" fmla="*/ 1869139 w 4797275"/>
              <a:gd name="connsiteY0" fmla="*/ 2531921 h 7026729"/>
              <a:gd name="connsiteX1" fmla="*/ 2827206 w 4797275"/>
              <a:gd name="connsiteY1" fmla="*/ 3032788 h 7026729"/>
              <a:gd name="connsiteX2" fmla="*/ 4797275 w 4797275"/>
              <a:gd name="connsiteY2" fmla="*/ 1584989 h 7026729"/>
              <a:gd name="connsiteX3" fmla="*/ 2097739 w 4797275"/>
              <a:gd name="connsiteY3" fmla="*/ 3979727 h 7026729"/>
              <a:gd name="connsiteX4" fmla="*/ 4340073 w 4797275"/>
              <a:gd name="connsiteY4" fmla="*/ 3174062 h 7026729"/>
              <a:gd name="connsiteX5" fmla="*/ 1869139 w 4797275"/>
              <a:gd name="connsiteY5" fmla="*/ 2531924 h 7026729"/>
              <a:gd name="connsiteX6" fmla="*/ 1869139 w 4797275"/>
              <a:gd name="connsiteY6" fmla="*/ 2531921 h 7026729"/>
              <a:gd name="connsiteX0" fmla="*/ 1869139 w 4797275"/>
              <a:gd name="connsiteY0" fmla="*/ 2531921 h 7026729"/>
              <a:gd name="connsiteX1" fmla="*/ 2827206 w 4797275"/>
              <a:gd name="connsiteY1" fmla="*/ 3032788 h 7026729"/>
              <a:gd name="connsiteX2" fmla="*/ 4797275 w 4797275"/>
              <a:gd name="connsiteY2" fmla="*/ 1584989 h 7026729"/>
              <a:gd name="connsiteX3" fmla="*/ 2097739 w 4797275"/>
              <a:gd name="connsiteY3" fmla="*/ 3979727 h 7026729"/>
              <a:gd name="connsiteX4" fmla="*/ 4340073 w 4797275"/>
              <a:gd name="connsiteY4" fmla="*/ 3174062 h 7026729"/>
              <a:gd name="connsiteX5" fmla="*/ 3269869 w 4797275"/>
              <a:gd name="connsiteY5" fmla="*/ 2756647 h 7026729"/>
              <a:gd name="connsiteX6" fmla="*/ 1869139 w 4797275"/>
              <a:gd name="connsiteY6" fmla="*/ 2531924 h 7026729"/>
              <a:gd name="connsiteX7" fmla="*/ 1869139 w 4797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3400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3400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5686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5686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5686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6324598"/>
              <a:gd name="connsiteY0" fmla="*/ 2531921 h 7331529"/>
              <a:gd name="connsiteX1" fmla="*/ 2827206 w 6324598"/>
              <a:gd name="connsiteY1" fmla="*/ 3032788 h 7331529"/>
              <a:gd name="connsiteX2" fmla="*/ 5940275 w 6324598"/>
              <a:gd name="connsiteY2" fmla="*/ 2423189 h 7331529"/>
              <a:gd name="connsiteX3" fmla="*/ 5831539 w 6324598"/>
              <a:gd name="connsiteY3" fmla="*/ 4284527 h 7331529"/>
              <a:gd name="connsiteX4" fmla="*/ 4568673 w 6324598"/>
              <a:gd name="connsiteY4" fmla="*/ 3174062 h 7331529"/>
              <a:gd name="connsiteX5" fmla="*/ 3269869 w 6324598"/>
              <a:gd name="connsiteY5" fmla="*/ 2756647 h 7331529"/>
              <a:gd name="connsiteX6" fmla="*/ 1869139 w 6324598"/>
              <a:gd name="connsiteY6" fmla="*/ 2531924 h 7331529"/>
              <a:gd name="connsiteX7" fmla="*/ 1869139 w 6324598"/>
              <a:gd name="connsiteY7" fmla="*/ 2531921 h 7331529"/>
              <a:gd name="connsiteX0" fmla="*/ 1869139 w 6934198"/>
              <a:gd name="connsiteY0" fmla="*/ 2531921 h 7331529"/>
              <a:gd name="connsiteX1" fmla="*/ 2827206 w 6934198"/>
              <a:gd name="connsiteY1" fmla="*/ 3032788 h 7331529"/>
              <a:gd name="connsiteX2" fmla="*/ 5940275 w 6934198"/>
              <a:gd name="connsiteY2" fmla="*/ 2423189 h 7331529"/>
              <a:gd name="connsiteX3" fmla="*/ 6441139 w 6934198"/>
              <a:gd name="connsiteY3" fmla="*/ 4284527 h 7331529"/>
              <a:gd name="connsiteX4" fmla="*/ 4568673 w 6934198"/>
              <a:gd name="connsiteY4" fmla="*/ 3174062 h 7331529"/>
              <a:gd name="connsiteX5" fmla="*/ 3269869 w 6934198"/>
              <a:gd name="connsiteY5" fmla="*/ 2756647 h 7331529"/>
              <a:gd name="connsiteX6" fmla="*/ 1869139 w 6934198"/>
              <a:gd name="connsiteY6" fmla="*/ 2531924 h 7331529"/>
              <a:gd name="connsiteX7" fmla="*/ 1869139 w 6934198"/>
              <a:gd name="connsiteY7" fmla="*/ 2531921 h 7331529"/>
              <a:gd name="connsiteX0" fmla="*/ 1869139 w 6934198"/>
              <a:gd name="connsiteY0" fmla="*/ 2531921 h 7331529"/>
              <a:gd name="connsiteX1" fmla="*/ 2827206 w 6934198"/>
              <a:gd name="connsiteY1" fmla="*/ 3032788 h 7331529"/>
              <a:gd name="connsiteX2" fmla="*/ 5940275 w 6934198"/>
              <a:gd name="connsiteY2" fmla="*/ 2423189 h 7331529"/>
              <a:gd name="connsiteX3" fmla="*/ 6441139 w 6934198"/>
              <a:gd name="connsiteY3" fmla="*/ 4284527 h 7331529"/>
              <a:gd name="connsiteX4" fmla="*/ 4568673 w 6934198"/>
              <a:gd name="connsiteY4" fmla="*/ 3174062 h 7331529"/>
              <a:gd name="connsiteX5" fmla="*/ 3269869 w 6934198"/>
              <a:gd name="connsiteY5" fmla="*/ 2756647 h 7331529"/>
              <a:gd name="connsiteX6" fmla="*/ 1869139 w 6934198"/>
              <a:gd name="connsiteY6" fmla="*/ 2531924 h 7331529"/>
              <a:gd name="connsiteX7" fmla="*/ 1869139 w 6934198"/>
              <a:gd name="connsiteY7" fmla="*/ 2531921 h 7331529"/>
              <a:gd name="connsiteX0" fmla="*/ 1869139 w 6934198"/>
              <a:gd name="connsiteY0" fmla="*/ 2531921 h 7331529"/>
              <a:gd name="connsiteX1" fmla="*/ 2827206 w 6934198"/>
              <a:gd name="connsiteY1" fmla="*/ 3032788 h 7331529"/>
              <a:gd name="connsiteX2" fmla="*/ 5940275 w 6934198"/>
              <a:gd name="connsiteY2" fmla="*/ 2423189 h 7331529"/>
              <a:gd name="connsiteX3" fmla="*/ 6441139 w 6934198"/>
              <a:gd name="connsiteY3" fmla="*/ 4284527 h 7331529"/>
              <a:gd name="connsiteX4" fmla="*/ 4568673 w 6934198"/>
              <a:gd name="connsiteY4" fmla="*/ 3174062 h 7331529"/>
              <a:gd name="connsiteX5" fmla="*/ 1869139 w 6934198"/>
              <a:gd name="connsiteY5" fmla="*/ 2531924 h 7331529"/>
              <a:gd name="connsiteX6" fmla="*/ 1869139 w 6934198"/>
              <a:gd name="connsiteY6" fmla="*/ 2531921 h 7331529"/>
              <a:gd name="connsiteX0" fmla="*/ 1869139 w 6911785"/>
              <a:gd name="connsiteY0" fmla="*/ 2531921 h 7336788"/>
              <a:gd name="connsiteX1" fmla="*/ 2827206 w 6911785"/>
              <a:gd name="connsiteY1" fmla="*/ 3032788 h 7336788"/>
              <a:gd name="connsiteX2" fmla="*/ 5940275 w 6911785"/>
              <a:gd name="connsiteY2" fmla="*/ 2423189 h 7336788"/>
              <a:gd name="connsiteX3" fmla="*/ 6441139 w 6911785"/>
              <a:gd name="connsiteY3" fmla="*/ 4284527 h 7336788"/>
              <a:gd name="connsiteX4" fmla="*/ 4568673 w 6911785"/>
              <a:gd name="connsiteY4" fmla="*/ 3174062 h 7336788"/>
              <a:gd name="connsiteX5" fmla="*/ 1869139 w 6911785"/>
              <a:gd name="connsiteY5" fmla="*/ 2531924 h 7336788"/>
              <a:gd name="connsiteX6" fmla="*/ 1869139 w 6911785"/>
              <a:gd name="connsiteY6" fmla="*/ 2531921 h 7336788"/>
              <a:gd name="connsiteX0" fmla="*/ 1869139 w 7024741"/>
              <a:gd name="connsiteY0" fmla="*/ 2531921 h 7336788"/>
              <a:gd name="connsiteX1" fmla="*/ 2827206 w 7024741"/>
              <a:gd name="connsiteY1" fmla="*/ 3032788 h 7336788"/>
              <a:gd name="connsiteX2" fmla="*/ 5940275 w 7024741"/>
              <a:gd name="connsiteY2" fmla="*/ 2423189 h 7336788"/>
              <a:gd name="connsiteX3" fmla="*/ 6441139 w 7024741"/>
              <a:gd name="connsiteY3" fmla="*/ 4284527 h 7336788"/>
              <a:gd name="connsiteX4" fmla="*/ 4568673 w 7024741"/>
              <a:gd name="connsiteY4" fmla="*/ 3174062 h 7336788"/>
              <a:gd name="connsiteX5" fmla="*/ 1869139 w 7024741"/>
              <a:gd name="connsiteY5" fmla="*/ 2531924 h 7336788"/>
              <a:gd name="connsiteX6" fmla="*/ 1869139 w 7024741"/>
              <a:gd name="connsiteY6" fmla="*/ 2531921 h 7336788"/>
              <a:gd name="connsiteX0" fmla="*/ 2685372 w 6756508"/>
              <a:gd name="connsiteY0" fmla="*/ 2531921 h 5551239"/>
              <a:gd name="connsiteX1" fmla="*/ 3643439 w 6756508"/>
              <a:gd name="connsiteY1" fmla="*/ 3032788 h 5551239"/>
              <a:gd name="connsiteX2" fmla="*/ 6756508 w 6756508"/>
              <a:gd name="connsiteY2" fmla="*/ 2423189 h 5551239"/>
              <a:gd name="connsiteX3" fmla="*/ 0 w 6756508"/>
              <a:gd name="connsiteY3" fmla="*/ 2498978 h 5551239"/>
              <a:gd name="connsiteX4" fmla="*/ 5384906 w 6756508"/>
              <a:gd name="connsiteY4" fmla="*/ 3174062 h 5551239"/>
              <a:gd name="connsiteX5" fmla="*/ 2685372 w 6756508"/>
              <a:gd name="connsiteY5" fmla="*/ 2531924 h 5551239"/>
              <a:gd name="connsiteX6" fmla="*/ 2685372 w 6756508"/>
              <a:gd name="connsiteY6" fmla="*/ 2531921 h 5551239"/>
              <a:gd name="connsiteX0" fmla="*/ 2685372 w 6756508"/>
              <a:gd name="connsiteY0" fmla="*/ 2531921 h 5663722"/>
              <a:gd name="connsiteX1" fmla="*/ 3643439 w 6756508"/>
              <a:gd name="connsiteY1" fmla="*/ 3032788 h 5663722"/>
              <a:gd name="connsiteX2" fmla="*/ 6756508 w 6756508"/>
              <a:gd name="connsiteY2" fmla="*/ 2423189 h 5663722"/>
              <a:gd name="connsiteX3" fmla="*/ 0 w 6756508"/>
              <a:gd name="connsiteY3" fmla="*/ 2498978 h 5663722"/>
              <a:gd name="connsiteX4" fmla="*/ 5384906 w 6756508"/>
              <a:gd name="connsiteY4" fmla="*/ 3174062 h 5663722"/>
              <a:gd name="connsiteX5" fmla="*/ 2685372 w 6756508"/>
              <a:gd name="connsiteY5" fmla="*/ 2531924 h 5663722"/>
              <a:gd name="connsiteX6" fmla="*/ 2685372 w 6756508"/>
              <a:gd name="connsiteY6" fmla="*/ 2531921 h 5663722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6508" h="4203685">
                <a:moveTo>
                  <a:pt x="2685372" y="1071887"/>
                </a:moveTo>
                <a:cubicBezTo>
                  <a:pt x="3004728" y="1238842"/>
                  <a:pt x="3929746" y="843385"/>
                  <a:pt x="3643439" y="1572751"/>
                </a:cubicBezTo>
                <a:cubicBezTo>
                  <a:pt x="5291114" y="2384738"/>
                  <a:pt x="5802321" y="0"/>
                  <a:pt x="6756508" y="963152"/>
                </a:cubicBezTo>
                <a:cubicBezTo>
                  <a:pt x="5263885" y="2901772"/>
                  <a:pt x="583602" y="3607661"/>
                  <a:pt x="0" y="1038941"/>
                </a:cubicBezTo>
                <a:cubicBezTo>
                  <a:pt x="438400" y="4203685"/>
                  <a:pt x="5067753" y="2254624"/>
                  <a:pt x="5384906" y="1714025"/>
                </a:cubicBezTo>
                <a:cubicBezTo>
                  <a:pt x="4622906" y="1421925"/>
                  <a:pt x="3135294" y="1178910"/>
                  <a:pt x="2685372" y="1071887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63500" sx="101000" sy="101000" algn="ctr" rotWithShape="0">
              <a:schemeClr val="tx1">
                <a:lumMod val="75000"/>
                <a:lumOff val="25000"/>
                <a:alpha val="40000"/>
              </a:schemeClr>
            </a:outerShdw>
            <a:reflection blurRad="12050" stA="35000" endA="100" endPos="40000" dist="101600" dir="5400000" sy="-100000" algn="bl" rotWithShape="0"/>
          </a:effectLst>
          <a:scene3d>
            <a:camera prst="orthographicFront"/>
            <a:lightRig rig="morning" dir="t">
              <a:rot lat="0" lon="0" rev="6000000"/>
            </a:lightRig>
          </a:scene3d>
          <a:sp3d>
            <a:bevelT w="25400" h="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76200"/>
            <a:ext cx="6803679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7360" y="1755648"/>
            <a:ext cx="3063240" cy="439432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 baseline="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638" y="1755648"/>
            <a:ext cx="3063240" cy="439432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97147-D4D7-435C-AFCC-DA5AFFE0A550}" type="datetime1">
              <a:rPr lang="en-US" smtClean="0"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1660" y="1722279"/>
            <a:ext cx="283464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1">
                <a:gradFill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3938" y="1722279"/>
            <a:ext cx="283464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>
              <a:buNone/>
              <a:defRPr sz="2000" b="1" kern="1200">
                <a:gradFill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Clr>
                <a:schemeClr val="tx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1737360" y="2423160"/>
            <a:ext cx="3063240" cy="45720"/>
          </a:xfrm>
          <a:custGeom>
            <a:avLst/>
            <a:gdLst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5728260">
                <a:moveTo>
                  <a:pt x="134471" y="125506"/>
                </a:moveTo>
                <a:cubicBezTo>
                  <a:pt x="1456765" y="327212"/>
                  <a:pt x="2770095" y="0"/>
                  <a:pt x="4020671" y="125506"/>
                </a:cubicBezTo>
                <a:cubicBezTo>
                  <a:pt x="4114800" y="1963271"/>
                  <a:pt x="3859306" y="3756212"/>
                  <a:pt x="4020671" y="5611906"/>
                </a:cubicBezTo>
                <a:cubicBezTo>
                  <a:pt x="2792506" y="5459319"/>
                  <a:pt x="1425389" y="5728260"/>
                  <a:pt x="134471" y="5611906"/>
                </a:cubicBezTo>
                <a:cubicBezTo>
                  <a:pt x="0" y="3818965"/>
                  <a:pt x="313765" y="1963271"/>
                  <a:pt x="134471" y="125506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76200" sx="102000" sy="102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morning" dir="t"/>
          </a:scene3d>
          <a:sp3d>
            <a:bevelT w="25400" h="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959638" y="2423160"/>
            <a:ext cx="3063240" cy="45720"/>
          </a:xfrm>
          <a:custGeom>
            <a:avLst/>
            <a:gdLst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5728260">
                <a:moveTo>
                  <a:pt x="134471" y="125506"/>
                </a:moveTo>
                <a:cubicBezTo>
                  <a:pt x="1456765" y="327212"/>
                  <a:pt x="2770095" y="0"/>
                  <a:pt x="4020671" y="125506"/>
                </a:cubicBezTo>
                <a:cubicBezTo>
                  <a:pt x="4114800" y="1963271"/>
                  <a:pt x="3859306" y="3756212"/>
                  <a:pt x="4020671" y="5611906"/>
                </a:cubicBezTo>
                <a:cubicBezTo>
                  <a:pt x="2792506" y="5459319"/>
                  <a:pt x="1425389" y="5728260"/>
                  <a:pt x="134471" y="5611906"/>
                </a:cubicBezTo>
                <a:cubicBezTo>
                  <a:pt x="0" y="3818965"/>
                  <a:pt x="313765" y="1963271"/>
                  <a:pt x="134471" y="125506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76200" sx="102000" sy="102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morning" dir="t"/>
          </a:scene3d>
          <a:sp3d>
            <a:bevelT w="25400" h="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76200"/>
            <a:ext cx="6803679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7360" y="2590799"/>
            <a:ext cx="3063240" cy="3535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9638" y="2590799"/>
            <a:ext cx="3063240" cy="3535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5A02-8CBC-4FED-8898-73D8275A6B64}" type="datetime1">
              <a:rPr lang="en-US" smtClean="0"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F52E-ACA9-44E3-8CF7-F6687B53A2C6}" type="datetime1">
              <a:rPr lang="en-US" smtClean="0"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339001" y="5311513"/>
            <a:ext cx="1837944" cy="1533602"/>
            <a:chOff x="7339001" y="5311513"/>
            <a:chExt cx="1837944" cy="1533602"/>
          </a:xfrm>
        </p:grpSpPr>
        <p:sp>
          <p:nvSpPr>
            <p:cNvPr id="7" name="Freeform 6"/>
            <p:cNvSpPr>
              <a:spLocks noChangeAspect="1"/>
            </p:cNvSpPr>
            <p:nvPr/>
          </p:nvSpPr>
          <p:spPr>
            <a:xfrm rot="6563566" flipH="1" flipV="1">
              <a:off x="7456882" y="581085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0000"/>
                  </a:schemeClr>
                </a:gs>
                <a:gs pos="100000">
                  <a:schemeClr val="tx1">
                    <a:alpha val="5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>
              <a:spLocks noChangeAspect="1"/>
            </p:cNvSpPr>
            <p:nvPr/>
          </p:nvSpPr>
          <p:spPr>
            <a:xfrm rot="6563566" flipH="1" flipV="1">
              <a:off x="7887816" y="519363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3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"/>
            <p:cNvSpPr>
              <a:spLocks noChangeAspect="1"/>
            </p:cNvSpPr>
            <p:nvPr/>
          </p:nvSpPr>
          <p:spPr>
            <a:xfrm rot="6563566" flipH="1" flipV="1">
              <a:off x="8142682" y="5605111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5000"/>
                  </a:schemeClr>
                </a:gs>
                <a:gs pos="100000">
                  <a:schemeClr val="tx1">
                    <a:alpha val="1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CD2B-6B36-4D1A-BC21-7545757C6E34}" type="datetime1">
              <a:rPr lang="en-US" smtClean="0"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339001" y="5311513"/>
            <a:ext cx="1837944" cy="1533602"/>
            <a:chOff x="7339001" y="5311513"/>
            <a:chExt cx="1837944" cy="1533602"/>
          </a:xfrm>
        </p:grpSpPr>
        <p:sp>
          <p:nvSpPr>
            <p:cNvPr id="5" name="Freeform 4"/>
            <p:cNvSpPr>
              <a:spLocks noChangeAspect="1"/>
            </p:cNvSpPr>
            <p:nvPr/>
          </p:nvSpPr>
          <p:spPr>
            <a:xfrm rot="6563566" flipH="1" flipV="1">
              <a:off x="7456882" y="581085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0000"/>
                  </a:schemeClr>
                </a:gs>
                <a:gs pos="100000">
                  <a:schemeClr val="tx1">
                    <a:alpha val="5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5"/>
            <p:cNvSpPr>
              <a:spLocks noChangeAspect="1"/>
            </p:cNvSpPr>
            <p:nvPr/>
          </p:nvSpPr>
          <p:spPr>
            <a:xfrm rot="6563566" flipH="1" flipV="1">
              <a:off x="7887816" y="519363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3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6"/>
            <p:cNvSpPr>
              <a:spLocks noChangeAspect="1"/>
            </p:cNvSpPr>
            <p:nvPr/>
          </p:nvSpPr>
          <p:spPr>
            <a:xfrm rot="6563566" flipH="1" flipV="1">
              <a:off x="8142682" y="5605111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5000"/>
                  </a:schemeClr>
                </a:gs>
                <a:gs pos="100000">
                  <a:schemeClr val="tx1">
                    <a:alpha val="1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49941"/>
            <a:ext cx="3886200" cy="54864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444A-0E71-470D-B3DE-3DBA7165AEEB}" type="datetime1">
              <a:rPr lang="en-US" smtClean="0"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5353" y="2516841"/>
            <a:ext cx="2514600" cy="27432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5353" y="1526241"/>
            <a:ext cx="2514600" cy="914400"/>
          </a:xfrm>
        </p:spPr>
        <p:txBody>
          <a:bodyPr anchor="b">
            <a:normAutofit/>
          </a:bodyPr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4666129" y="523718"/>
            <a:ext cx="4114800" cy="5728260"/>
          </a:xfrm>
          <a:custGeom>
            <a:avLst/>
            <a:gdLst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5728260">
                <a:moveTo>
                  <a:pt x="134471" y="125506"/>
                </a:moveTo>
                <a:cubicBezTo>
                  <a:pt x="1456765" y="327212"/>
                  <a:pt x="2770095" y="0"/>
                  <a:pt x="4020671" y="125506"/>
                </a:cubicBezTo>
                <a:cubicBezTo>
                  <a:pt x="4114800" y="1963271"/>
                  <a:pt x="3859306" y="3756212"/>
                  <a:pt x="4020671" y="5611906"/>
                </a:cubicBezTo>
                <a:cubicBezTo>
                  <a:pt x="2792506" y="5459319"/>
                  <a:pt x="1425389" y="5728260"/>
                  <a:pt x="134471" y="5611906"/>
                </a:cubicBezTo>
                <a:cubicBezTo>
                  <a:pt x="0" y="3818965"/>
                  <a:pt x="313765" y="1963271"/>
                  <a:pt x="134471" y="125506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76200" sx="102000" sy="102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morning" dir="t"/>
          </a:scene3d>
          <a:sp3d>
            <a:bevelT w="25400" h="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656" y="1527048"/>
            <a:ext cx="2514600" cy="914400"/>
          </a:xfrm>
        </p:spPr>
        <p:txBody>
          <a:bodyPr anchor="b">
            <a:normAutofit/>
          </a:bodyPr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7760" y="786384"/>
            <a:ext cx="3611880" cy="5212080"/>
          </a:xfrm>
          <a:effectLst>
            <a:softEdge rad="31750"/>
          </a:effectLst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9656" y="2514600"/>
            <a:ext cx="2514600" cy="27432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07C8-4AB9-4F15-B1DB-6D1DCA89C914}" type="datetime1">
              <a:rPr lang="en-US" smtClean="0"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199" y="76200"/>
            <a:ext cx="6803679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200" y="1752600"/>
            <a:ext cx="6041679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89279" y="6498874"/>
            <a:ext cx="2133600" cy="256032"/>
          </a:xfrm>
          <a:prstGeom prst="rect">
            <a:avLst/>
          </a:prstGeom>
        </p:spPr>
        <p:txBody>
          <a:bodyPr vert="horz" lIns="91440" tIns="45720" rIns="91440" bIns="0" rtlCol="0" anchor="ctr"/>
          <a:lstStyle>
            <a:lvl1pPr marL="0" algn="r" defTabSz="914400" rtl="0" eaLnBrk="1" latinLnBrk="0" hangingPunct="1">
              <a:defRPr sz="1000" b="1" kern="1200">
                <a:solidFill>
                  <a:schemeClr val="tx1">
                    <a:lumMod val="75000"/>
                    <a:lumOff val="25000"/>
                    <a:alpha val="4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A8F11D50-BC7D-472A-8B5B-101D9A062234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99412"/>
            <a:ext cx="2895600" cy="255494"/>
          </a:xfrm>
          <a:prstGeom prst="rect">
            <a:avLst/>
          </a:prstGeom>
        </p:spPr>
        <p:txBody>
          <a:bodyPr vert="horz" lIns="91440" tIns="45720" rIns="91440" bIns="0" rtlCol="0" anchor="ctr"/>
          <a:lstStyle>
            <a:lvl1pPr marL="0" algn="l" defTabSz="914400" rtl="0" eaLnBrk="1" latinLnBrk="0" hangingPunct="1">
              <a:defRPr sz="1000" b="1" kern="1200">
                <a:solidFill>
                  <a:schemeClr val="tx1">
                    <a:lumMod val="75000"/>
                    <a:lumOff val="25000"/>
                    <a:alpha val="4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27894" y="6208059"/>
            <a:ext cx="1048872" cy="685800"/>
          </a:xfrm>
          <a:prstGeom prst="rect">
            <a:avLst/>
          </a:prstGeom>
        </p:spPr>
        <p:txBody>
          <a:bodyPr vert="horz" lIns="91440" tIns="45720" rIns="91440" bIns="0" rtlCol="0" anchor="ctr"/>
          <a:lstStyle>
            <a:lvl1pPr algn="r">
              <a:defRPr sz="2800" b="1">
                <a:solidFill>
                  <a:schemeClr val="tx1">
                    <a:lumMod val="75000"/>
                    <a:lumOff val="25000"/>
                    <a:alpha val="40000"/>
                  </a:schemeClr>
                </a:solidFill>
                <a:latin typeface="+mj-lt"/>
              </a:defRPr>
            </a:lvl1pPr>
          </a:lstStyle>
          <a:p>
            <a:fld id="{33D80EEF-DF8C-45AA-8607-F9B4A26E61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990600" y="76200"/>
            <a:ext cx="3340100" cy="6629400"/>
          </a:xfrm>
          <a:custGeom>
            <a:avLst/>
            <a:gdLst>
              <a:gd name="connsiteX0" fmla="*/ 0 w 2057400"/>
              <a:gd name="connsiteY0" fmla="*/ 3238500 h 6477000"/>
              <a:gd name="connsiteX1" fmla="*/ 48274 w 2057400"/>
              <a:gd name="connsiteY1" fmla="*/ 2258072 h 6477000"/>
              <a:gd name="connsiteX2" fmla="*/ 1028706 w 2057400"/>
              <a:gd name="connsiteY2" fmla="*/ 1 h 6477000"/>
              <a:gd name="connsiteX3" fmla="*/ 2009129 w 2057400"/>
              <a:gd name="connsiteY3" fmla="*/ 2258077 h 6477000"/>
              <a:gd name="connsiteX4" fmla="*/ 2057403 w 2057400"/>
              <a:gd name="connsiteY4" fmla="*/ 3238502 h 6477000"/>
              <a:gd name="connsiteX5" fmla="*/ 2009129 w 2057400"/>
              <a:gd name="connsiteY5" fmla="*/ 4218929 h 6477000"/>
              <a:gd name="connsiteX6" fmla="*/ 1028701 w 2057400"/>
              <a:gd name="connsiteY6" fmla="*/ 6477002 h 6477000"/>
              <a:gd name="connsiteX7" fmla="*/ 48277 w 2057400"/>
              <a:gd name="connsiteY7" fmla="*/ 4218927 h 6477000"/>
              <a:gd name="connsiteX8" fmla="*/ 3 w 2057400"/>
              <a:gd name="connsiteY8" fmla="*/ 3238501 h 6477000"/>
              <a:gd name="connsiteX9" fmla="*/ 0 w 2057400"/>
              <a:gd name="connsiteY9" fmla="*/ 3238500 h 6477000"/>
              <a:gd name="connsiteX0" fmla="*/ 0 w 2057403"/>
              <a:gd name="connsiteY0" fmla="*/ 3238507 h 6477012"/>
              <a:gd name="connsiteX1" fmla="*/ 48274 w 2057403"/>
              <a:gd name="connsiteY1" fmla="*/ 2258079 h 6477012"/>
              <a:gd name="connsiteX2" fmla="*/ 1028706 w 2057403"/>
              <a:gd name="connsiteY2" fmla="*/ 8 h 6477012"/>
              <a:gd name="connsiteX3" fmla="*/ 2009129 w 2057403"/>
              <a:gd name="connsiteY3" fmla="*/ 2258084 h 6477012"/>
              <a:gd name="connsiteX4" fmla="*/ 2057403 w 2057403"/>
              <a:gd name="connsiteY4" fmla="*/ 3238509 h 6477012"/>
              <a:gd name="connsiteX5" fmla="*/ 2009129 w 2057403"/>
              <a:gd name="connsiteY5" fmla="*/ 4218936 h 6477012"/>
              <a:gd name="connsiteX6" fmla="*/ 1028701 w 2057403"/>
              <a:gd name="connsiteY6" fmla="*/ 6477009 h 6477012"/>
              <a:gd name="connsiteX7" fmla="*/ 48277 w 2057403"/>
              <a:gd name="connsiteY7" fmla="*/ 4218934 h 6477012"/>
              <a:gd name="connsiteX8" fmla="*/ 3 w 2057403"/>
              <a:gd name="connsiteY8" fmla="*/ 3238508 h 6477012"/>
              <a:gd name="connsiteX9" fmla="*/ 0 w 2057403"/>
              <a:gd name="connsiteY9" fmla="*/ 3238507 h 6477012"/>
              <a:gd name="connsiteX0" fmla="*/ 0 w 2057403"/>
              <a:gd name="connsiteY0" fmla="*/ 3238507 h 6477012"/>
              <a:gd name="connsiteX1" fmla="*/ 886474 w 2057403"/>
              <a:gd name="connsiteY1" fmla="*/ 2562879 h 6477012"/>
              <a:gd name="connsiteX2" fmla="*/ 1028706 w 2057403"/>
              <a:gd name="connsiteY2" fmla="*/ 8 h 6477012"/>
              <a:gd name="connsiteX3" fmla="*/ 2009129 w 2057403"/>
              <a:gd name="connsiteY3" fmla="*/ 2258084 h 6477012"/>
              <a:gd name="connsiteX4" fmla="*/ 2057403 w 2057403"/>
              <a:gd name="connsiteY4" fmla="*/ 3238509 h 6477012"/>
              <a:gd name="connsiteX5" fmla="*/ 2009129 w 2057403"/>
              <a:gd name="connsiteY5" fmla="*/ 4218936 h 6477012"/>
              <a:gd name="connsiteX6" fmla="*/ 1028701 w 2057403"/>
              <a:gd name="connsiteY6" fmla="*/ 6477009 h 6477012"/>
              <a:gd name="connsiteX7" fmla="*/ 48277 w 2057403"/>
              <a:gd name="connsiteY7" fmla="*/ 4218934 h 6477012"/>
              <a:gd name="connsiteX8" fmla="*/ 3 w 2057403"/>
              <a:gd name="connsiteY8" fmla="*/ 3238508 h 6477012"/>
              <a:gd name="connsiteX9" fmla="*/ 0 w 2057403"/>
              <a:gd name="connsiteY9" fmla="*/ 3238507 h 6477012"/>
              <a:gd name="connsiteX0" fmla="*/ 0 w 2057403"/>
              <a:gd name="connsiteY0" fmla="*/ 3238507 h 6477012"/>
              <a:gd name="connsiteX1" fmla="*/ 886474 w 2057403"/>
              <a:gd name="connsiteY1" fmla="*/ 2562879 h 6477012"/>
              <a:gd name="connsiteX2" fmla="*/ 1028706 w 2057403"/>
              <a:gd name="connsiteY2" fmla="*/ 8 h 6477012"/>
              <a:gd name="connsiteX3" fmla="*/ 2009129 w 2057403"/>
              <a:gd name="connsiteY3" fmla="*/ 2258084 h 6477012"/>
              <a:gd name="connsiteX4" fmla="*/ 2057403 w 2057403"/>
              <a:gd name="connsiteY4" fmla="*/ 3238509 h 6477012"/>
              <a:gd name="connsiteX5" fmla="*/ 2009129 w 2057403"/>
              <a:gd name="connsiteY5" fmla="*/ 4218936 h 6477012"/>
              <a:gd name="connsiteX6" fmla="*/ 1028701 w 2057403"/>
              <a:gd name="connsiteY6" fmla="*/ 6477009 h 6477012"/>
              <a:gd name="connsiteX7" fmla="*/ 48277 w 2057403"/>
              <a:gd name="connsiteY7" fmla="*/ 4218934 h 6477012"/>
              <a:gd name="connsiteX8" fmla="*/ 3 w 2057403"/>
              <a:gd name="connsiteY8" fmla="*/ 3238508 h 6477012"/>
              <a:gd name="connsiteX9" fmla="*/ 0 w 2057403"/>
              <a:gd name="connsiteY9" fmla="*/ 3238507 h 6477012"/>
              <a:gd name="connsiteX0" fmla="*/ 593235 w 2650638"/>
              <a:gd name="connsiteY0" fmla="*/ 3238507 h 6477012"/>
              <a:gd name="connsiteX1" fmla="*/ 1479709 w 2650638"/>
              <a:gd name="connsiteY1" fmla="*/ 2562879 h 6477012"/>
              <a:gd name="connsiteX2" fmla="*/ 1621941 w 2650638"/>
              <a:gd name="connsiteY2" fmla="*/ 8 h 6477012"/>
              <a:gd name="connsiteX3" fmla="*/ 2602364 w 2650638"/>
              <a:gd name="connsiteY3" fmla="*/ 2258084 h 6477012"/>
              <a:gd name="connsiteX4" fmla="*/ 2650638 w 2650638"/>
              <a:gd name="connsiteY4" fmla="*/ 3238509 h 6477012"/>
              <a:gd name="connsiteX5" fmla="*/ 2602364 w 2650638"/>
              <a:gd name="connsiteY5" fmla="*/ 4218936 h 6477012"/>
              <a:gd name="connsiteX6" fmla="*/ 1621936 w 2650638"/>
              <a:gd name="connsiteY6" fmla="*/ 6477009 h 6477012"/>
              <a:gd name="connsiteX7" fmla="*/ 641512 w 2650638"/>
              <a:gd name="connsiteY7" fmla="*/ 4218934 h 6477012"/>
              <a:gd name="connsiteX8" fmla="*/ 593238 w 2650638"/>
              <a:gd name="connsiteY8" fmla="*/ 3238508 h 6477012"/>
              <a:gd name="connsiteX9" fmla="*/ 593235 w 2650638"/>
              <a:gd name="connsiteY9" fmla="*/ 3238507 h 6477012"/>
              <a:gd name="connsiteX0" fmla="*/ 593235 w 3406086"/>
              <a:gd name="connsiteY0" fmla="*/ 3238507 h 6477012"/>
              <a:gd name="connsiteX1" fmla="*/ 1479709 w 3406086"/>
              <a:gd name="connsiteY1" fmla="*/ 2562879 h 6477012"/>
              <a:gd name="connsiteX2" fmla="*/ 1621941 w 3406086"/>
              <a:gd name="connsiteY2" fmla="*/ 8 h 6477012"/>
              <a:gd name="connsiteX3" fmla="*/ 2602364 w 3406086"/>
              <a:gd name="connsiteY3" fmla="*/ 2258084 h 6477012"/>
              <a:gd name="connsiteX4" fmla="*/ 2650638 w 3406086"/>
              <a:gd name="connsiteY4" fmla="*/ 3238509 h 6477012"/>
              <a:gd name="connsiteX5" fmla="*/ 2602364 w 3406086"/>
              <a:gd name="connsiteY5" fmla="*/ 4218936 h 6477012"/>
              <a:gd name="connsiteX6" fmla="*/ 1621936 w 3406086"/>
              <a:gd name="connsiteY6" fmla="*/ 6477009 h 6477012"/>
              <a:gd name="connsiteX7" fmla="*/ 641512 w 3406086"/>
              <a:gd name="connsiteY7" fmla="*/ 4218934 h 6477012"/>
              <a:gd name="connsiteX8" fmla="*/ 593238 w 3406086"/>
              <a:gd name="connsiteY8" fmla="*/ 3238508 h 6477012"/>
              <a:gd name="connsiteX9" fmla="*/ 593235 w 3406086"/>
              <a:gd name="connsiteY9" fmla="*/ 3238507 h 6477012"/>
              <a:gd name="connsiteX0" fmla="*/ 593235 w 3406086"/>
              <a:gd name="connsiteY0" fmla="*/ 3238507 h 6477012"/>
              <a:gd name="connsiteX1" fmla="*/ 1479709 w 3406086"/>
              <a:gd name="connsiteY1" fmla="*/ 2562879 h 6477012"/>
              <a:gd name="connsiteX2" fmla="*/ 1621941 w 3406086"/>
              <a:gd name="connsiteY2" fmla="*/ 8 h 6477012"/>
              <a:gd name="connsiteX3" fmla="*/ 2602364 w 3406086"/>
              <a:gd name="connsiteY3" fmla="*/ 2258084 h 6477012"/>
              <a:gd name="connsiteX4" fmla="*/ 2650638 w 3406086"/>
              <a:gd name="connsiteY4" fmla="*/ 3238509 h 6477012"/>
              <a:gd name="connsiteX5" fmla="*/ 2602364 w 3406086"/>
              <a:gd name="connsiteY5" fmla="*/ 4218936 h 6477012"/>
              <a:gd name="connsiteX6" fmla="*/ 1621936 w 3406086"/>
              <a:gd name="connsiteY6" fmla="*/ 6477009 h 6477012"/>
              <a:gd name="connsiteX7" fmla="*/ 641512 w 3406086"/>
              <a:gd name="connsiteY7" fmla="*/ 4218934 h 6477012"/>
              <a:gd name="connsiteX8" fmla="*/ 593238 w 3406086"/>
              <a:gd name="connsiteY8" fmla="*/ 3238508 h 6477012"/>
              <a:gd name="connsiteX9" fmla="*/ 593235 w 3406086"/>
              <a:gd name="connsiteY9" fmla="*/ 3238507 h 6477012"/>
              <a:gd name="connsiteX0" fmla="*/ 593235 w 3406086"/>
              <a:gd name="connsiteY0" fmla="*/ 3238507 h 6477012"/>
              <a:gd name="connsiteX1" fmla="*/ 1479709 w 3406086"/>
              <a:gd name="connsiteY1" fmla="*/ 2562879 h 6477012"/>
              <a:gd name="connsiteX2" fmla="*/ 1621941 w 3406086"/>
              <a:gd name="connsiteY2" fmla="*/ 8 h 6477012"/>
              <a:gd name="connsiteX3" fmla="*/ 2602364 w 3406086"/>
              <a:gd name="connsiteY3" fmla="*/ 2258084 h 6477012"/>
              <a:gd name="connsiteX4" fmla="*/ 1964838 w 3406086"/>
              <a:gd name="connsiteY4" fmla="*/ 2628909 h 6477012"/>
              <a:gd name="connsiteX5" fmla="*/ 2602364 w 3406086"/>
              <a:gd name="connsiteY5" fmla="*/ 4218936 h 6477012"/>
              <a:gd name="connsiteX6" fmla="*/ 1621936 w 3406086"/>
              <a:gd name="connsiteY6" fmla="*/ 6477009 h 6477012"/>
              <a:gd name="connsiteX7" fmla="*/ 641512 w 3406086"/>
              <a:gd name="connsiteY7" fmla="*/ 4218934 h 6477012"/>
              <a:gd name="connsiteX8" fmla="*/ 593238 w 3406086"/>
              <a:gd name="connsiteY8" fmla="*/ 3238508 h 6477012"/>
              <a:gd name="connsiteX9" fmla="*/ 593235 w 3406086"/>
              <a:gd name="connsiteY9" fmla="*/ 3238507 h 6477012"/>
              <a:gd name="connsiteX0" fmla="*/ 593235 w 3406086"/>
              <a:gd name="connsiteY0" fmla="*/ 3238507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641512 w 3406086"/>
              <a:gd name="connsiteY6" fmla="*/ 4218934 h 6477009"/>
              <a:gd name="connsiteX7" fmla="*/ 593238 w 3406086"/>
              <a:gd name="connsiteY7" fmla="*/ 3238508 h 6477009"/>
              <a:gd name="connsiteX8" fmla="*/ 593235 w 3406086"/>
              <a:gd name="connsiteY8" fmla="*/ 3238507 h 6477009"/>
              <a:gd name="connsiteX0" fmla="*/ 593235 w 3406086"/>
              <a:gd name="connsiteY0" fmla="*/ 3238507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641512 w 3406086"/>
              <a:gd name="connsiteY6" fmla="*/ 4218934 h 6477009"/>
              <a:gd name="connsiteX7" fmla="*/ 593238 w 3406086"/>
              <a:gd name="connsiteY7" fmla="*/ 3238508 h 6477009"/>
              <a:gd name="connsiteX8" fmla="*/ 593235 w 3406086"/>
              <a:gd name="connsiteY8" fmla="*/ 3238507 h 6477009"/>
              <a:gd name="connsiteX0" fmla="*/ 593238 w 3406086"/>
              <a:gd name="connsiteY0" fmla="*/ 3238508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641512 w 3406086"/>
              <a:gd name="connsiteY6" fmla="*/ 4218934 h 6477009"/>
              <a:gd name="connsiteX7" fmla="*/ 593238 w 3406086"/>
              <a:gd name="connsiteY7" fmla="*/ 3238508 h 6477009"/>
              <a:gd name="connsiteX0" fmla="*/ 641512 w 3406086"/>
              <a:gd name="connsiteY0" fmla="*/ 42189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641512 w 3406086"/>
              <a:gd name="connsiteY6" fmla="*/ 4218934 h 6477009"/>
              <a:gd name="connsiteX0" fmla="*/ 1860712 w 3406086"/>
              <a:gd name="connsiteY0" fmla="*/ 29235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1860712 w 3406086"/>
              <a:gd name="connsiteY6" fmla="*/ 2923534 h 6477009"/>
              <a:gd name="connsiteX0" fmla="*/ 1860712 w 3406086"/>
              <a:gd name="connsiteY0" fmla="*/ 29235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1860712 w 3406086"/>
              <a:gd name="connsiteY6" fmla="*/ 2923534 h 6477009"/>
              <a:gd name="connsiteX0" fmla="*/ 1860712 w 3406086"/>
              <a:gd name="connsiteY0" fmla="*/ 29235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1860712 w 3406086"/>
              <a:gd name="connsiteY6" fmla="*/ 2923534 h 6477009"/>
              <a:gd name="connsiteX0" fmla="*/ 1860712 w 3406086"/>
              <a:gd name="connsiteY0" fmla="*/ 29235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1860712 w 3406086"/>
              <a:gd name="connsiteY6" fmla="*/ 2923534 h 6477009"/>
              <a:gd name="connsiteX0" fmla="*/ 1860712 w 3317780"/>
              <a:gd name="connsiteY0" fmla="*/ 2923534 h 6477009"/>
              <a:gd name="connsiteX1" fmla="*/ 1479709 w 3317780"/>
              <a:gd name="connsiteY1" fmla="*/ 2562879 h 6477009"/>
              <a:gd name="connsiteX2" fmla="*/ 1621941 w 3317780"/>
              <a:gd name="connsiteY2" fmla="*/ 8 h 6477009"/>
              <a:gd name="connsiteX3" fmla="*/ 2602364 w 3317780"/>
              <a:gd name="connsiteY3" fmla="*/ 2258084 h 6477009"/>
              <a:gd name="connsiteX4" fmla="*/ 1964838 w 3317780"/>
              <a:gd name="connsiteY4" fmla="*/ 2628909 h 6477009"/>
              <a:gd name="connsiteX5" fmla="*/ 1621936 w 3317780"/>
              <a:gd name="connsiteY5" fmla="*/ 6477009 h 6477009"/>
              <a:gd name="connsiteX6" fmla="*/ 1860712 w 3317780"/>
              <a:gd name="connsiteY6" fmla="*/ 2923534 h 6477009"/>
              <a:gd name="connsiteX0" fmla="*/ 1860712 w 3317780"/>
              <a:gd name="connsiteY0" fmla="*/ 2923534 h 6477009"/>
              <a:gd name="connsiteX1" fmla="*/ 1479709 w 3317780"/>
              <a:gd name="connsiteY1" fmla="*/ 2562879 h 6477009"/>
              <a:gd name="connsiteX2" fmla="*/ 1621941 w 3317780"/>
              <a:gd name="connsiteY2" fmla="*/ 8 h 6477009"/>
              <a:gd name="connsiteX3" fmla="*/ 2602364 w 3317780"/>
              <a:gd name="connsiteY3" fmla="*/ 2258084 h 6477009"/>
              <a:gd name="connsiteX4" fmla="*/ 1964838 w 3317780"/>
              <a:gd name="connsiteY4" fmla="*/ 2628909 h 6477009"/>
              <a:gd name="connsiteX5" fmla="*/ 1621936 w 3317780"/>
              <a:gd name="connsiteY5" fmla="*/ 6477009 h 6477009"/>
              <a:gd name="connsiteX6" fmla="*/ 1860712 w 3317780"/>
              <a:gd name="connsiteY6" fmla="*/ 2923534 h 6477009"/>
              <a:gd name="connsiteX0" fmla="*/ 1860712 w 3317780"/>
              <a:gd name="connsiteY0" fmla="*/ 2923534 h 6477009"/>
              <a:gd name="connsiteX1" fmla="*/ 1479709 w 3317780"/>
              <a:gd name="connsiteY1" fmla="*/ 2562879 h 6477009"/>
              <a:gd name="connsiteX2" fmla="*/ 1621941 w 3317780"/>
              <a:gd name="connsiteY2" fmla="*/ 8 h 6477009"/>
              <a:gd name="connsiteX3" fmla="*/ 2602364 w 3317780"/>
              <a:gd name="connsiteY3" fmla="*/ 2258084 h 6477009"/>
              <a:gd name="connsiteX4" fmla="*/ 1964838 w 3317780"/>
              <a:gd name="connsiteY4" fmla="*/ 2628909 h 6477009"/>
              <a:gd name="connsiteX5" fmla="*/ 1621936 w 3317780"/>
              <a:gd name="connsiteY5" fmla="*/ 6477009 h 6477009"/>
              <a:gd name="connsiteX6" fmla="*/ 1860712 w 3317780"/>
              <a:gd name="connsiteY6" fmla="*/ 2923534 h 6477009"/>
              <a:gd name="connsiteX0" fmla="*/ 1860712 w 3317780"/>
              <a:gd name="connsiteY0" fmla="*/ 2923534 h 6477009"/>
              <a:gd name="connsiteX1" fmla="*/ 1479709 w 3317780"/>
              <a:gd name="connsiteY1" fmla="*/ 2562879 h 6477009"/>
              <a:gd name="connsiteX2" fmla="*/ 1621941 w 3317780"/>
              <a:gd name="connsiteY2" fmla="*/ 8 h 6477009"/>
              <a:gd name="connsiteX3" fmla="*/ 2602364 w 3317780"/>
              <a:gd name="connsiteY3" fmla="*/ 2258084 h 6477009"/>
              <a:gd name="connsiteX4" fmla="*/ 1964838 w 3317780"/>
              <a:gd name="connsiteY4" fmla="*/ 2628909 h 6477009"/>
              <a:gd name="connsiteX5" fmla="*/ 1621936 w 3317780"/>
              <a:gd name="connsiteY5" fmla="*/ 6477009 h 6477009"/>
              <a:gd name="connsiteX6" fmla="*/ 1860712 w 3317780"/>
              <a:gd name="connsiteY6" fmla="*/ 2923534 h 6477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17780" h="6477009">
                <a:moveTo>
                  <a:pt x="1860712" y="2923534"/>
                </a:moveTo>
                <a:cubicBezTo>
                  <a:pt x="1944660" y="1493706"/>
                  <a:pt x="1492916" y="2558773"/>
                  <a:pt x="1479709" y="2562879"/>
                </a:cubicBezTo>
                <a:cubicBezTo>
                  <a:pt x="3317780" y="1849120"/>
                  <a:pt x="1173778" y="0"/>
                  <a:pt x="1621941" y="8"/>
                </a:cubicBezTo>
                <a:cubicBezTo>
                  <a:pt x="0" y="1257313"/>
                  <a:pt x="2466688" y="913421"/>
                  <a:pt x="2602364" y="2258084"/>
                </a:cubicBezTo>
                <a:cubicBezTo>
                  <a:pt x="2812155" y="1330547"/>
                  <a:pt x="2128243" y="1925755"/>
                  <a:pt x="1964838" y="2628909"/>
                </a:cubicBezTo>
                <a:cubicBezTo>
                  <a:pt x="1801433" y="3332063"/>
                  <a:pt x="1842490" y="6212005"/>
                  <a:pt x="1621936" y="6477009"/>
                </a:cubicBezTo>
                <a:cubicBezTo>
                  <a:pt x="1173776" y="6477006"/>
                  <a:pt x="3025088" y="1778999"/>
                  <a:pt x="1860712" y="2923534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76200" sx="102000" sy="102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morning" dir="t"/>
          </a:scene3d>
          <a:sp3d>
            <a:bevelT w="25400" h="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 spd="med">
    <p:dissolve/>
  </p:transition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gradFill>
            <a:gsLst>
              <a:gs pos="0">
                <a:schemeClr val="tx1">
                  <a:alpha val="90000"/>
                </a:schemeClr>
              </a:gs>
              <a:gs pos="50000">
                <a:schemeClr val="tx1">
                  <a:lumMod val="75000"/>
                  <a:lumOff val="25000"/>
                  <a:alpha val="90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/>
        </a:buClr>
        <a:buSzPct val="80000"/>
        <a:buFont typeface="Wingdings" pitchFamily="2" charset="2"/>
        <a:buChar char="v"/>
        <a:defRPr sz="22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1pPr>
      <a:lvl2pPr marL="577850" indent="-228600" algn="l" defTabSz="914400" rtl="0" eaLnBrk="1" latinLnBrk="0" hangingPunct="1">
        <a:spcBef>
          <a:spcPts val="1200"/>
        </a:spcBef>
        <a:buSzPct val="100000"/>
        <a:buFont typeface="Wingdings" pitchFamily="2" charset="2"/>
        <a:buChar char=""/>
        <a:defRPr sz="22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200"/>
        </a:spcBef>
        <a:buClr>
          <a:schemeClr val="accent4"/>
        </a:buClr>
        <a:buSzPct val="100000"/>
        <a:buFont typeface="Wingdings" pitchFamily="2" charset="2"/>
        <a:buChar char="w"/>
        <a:defRPr sz="20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35050" indent="-228600" algn="l" defTabSz="914400" rtl="0" eaLnBrk="1" latinLnBrk="0" hangingPunct="1">
        <a:spcBef>
          <a:spcPts val="1200"/>
        </a:spcBef>
        <a:buClr>
          <a:schemeClr val="accent2"/>
        </a:buClr>
        <a:buFont typeface="Wingdings" pitchFamily="2" charset="2"/>
        <a:buChar char=""/>
        <a:defRPr sz="18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63650" indent="-228600" algn="l" defTabSz="914400" rtl="0" eaLnBrk="1" latinLnBrk="0" hangingPunct="1">
        <a:spcBef>
          <a:spcPts val="1200"/>
        </a:spcBef>
        <a:buClr>
          <a:schemeClr val="accent3"/>
        </a:buClr>
        <a:buSzPct val="100000"/>
        <a:buFont typeface="Wingdings" pitchFamily="2" charset="2"/>
        <a:buChar char="w"/>
        <a:defRPr sz="16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1492250" indent="-228600" algn="l" defTabSz="914400" rtl="0" eaLnBrk="1" latinLnBrk="0" hangingPunct="1">
        <a:spcBef>
          <a:spcPts val="1200"/>
        </a:spcBef>
        <a:buClr>
          <a:schemeClr val="accent5"/>
        </a:buClr>
        <a:buFont typeface="Wingdings" pitchFamily="2" charset="2"/>
        <a:buChar char=""/>
        <a:defRPr sz="16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6pPr>
      <a:lvl7pPr marL="1720850" indent="-228600" algn="l" defTabSz="914400" rtl="0" eaLnBrk="1" latinLnBrk="0" hangingPunct="1">
        <a:spcBef>
          <a:spcPts val="1200"/>
        </a:spcBef>
        <a:buClr>
          <a:schemeClr val="accent6"/>
        </a:buClr>
        <a:buFont typeface="Wingdings" pitchFamily="2" charset="2"/>
        <a:buChar char=""/>
        <a:defRPr sz="16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7pPr>
      <a:lvl8pPr marL="1949450" indent="-228600" algn="l" defTabSz="914400" rtl="0" eaLnBrk="1" latinLnBrk="0" hangingPunct="1">
        <a:spcBef>
          <a:spcPts val="1200"/>
        </a:spcBef>
        <a:buFont typeface="Wingdings" pitchFamily="2" charset="2"/>
        <a:buChar char=""/>
        <a:defRPr sz="1600" kern="1200" baseline="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8pPr>
      <a:lvl9pPr marL="2178050" indent="-228600" algn="l" defTabSz="914400" rtl="0" eaLnBrk="1" latinLnBrk="0" hangingPunct="1">
        <a:spcBef>
          <a:spcPts val="1200"/>
        </a:spcBef>
        <a:buFont typeface="Wingdings" pitchFamily="2" charset="2"/>
        <a:buChar char=""/>
        <a:defRPr sz="1600" kern="1200" baseline="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3008313" cy="793750"/>
          </a:xfrm>
        </p:spPr>
        <p:txBody>
          <a:bodyPr/>
          <a:lstStyle/>
          <a:p>
            <a:pPr algn="ctr">
              <a:defRPr/>
            </a:pPr>
            <a:r>
              <a:rPr lang="bn-BD" sz="4400" u="wavyDbl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u="wavyDbl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0" y="1143000"/>
            <a:ext cx="3505200" cy="49831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bn-IN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উ‍ৎপল বিশ্বাস</a:t>
            </a:r>
            <a:r>
              <a:rPr lang="en-US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IN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  <a:r>
              <a:rPr lang="bn-BD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IN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শরীরচর্চা</a:t>
            </a:r>
            <a:r>
              <a:rPr lang="bn-BD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)</a:t>
            </a:r>
            <a:br>
              <a:rPr lang="bn-BD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লখাইডাংগা মাধ্যমিক বিদ্যালয়</a:t>
            </a:r>
            <a:r>
              <a:rPr lang="bn-BD" sz="4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4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0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মণিরামপুর, যশোর।</a:t>
            </a:r>
          </a:p>
          <a:p>
            <a:pPr>
              <a:defRPr/>
            </a:pPr>
            <a:endParaRPr lang="bn-BD" sz="2000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6</a:t>
            </a:r>
            <a:r>
              <a:rPr lang="bn-BD" sz="2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ষ্ঠ </a:t>
            </a:r>
            <a:r>
              <a:rPr lang="bn-BD" sz="2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শ্রেণী</a:t>
            </a:r>
          </a:p>
          <a:p>
            <a:pPr>
              <a:defRPr/>
            </a:pP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20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সাধারণ বিজ্ঞান</a:t>
            </a:r>
          </a:p>
          <a:p>
            <a:pPr>
              <a:defRPr/>
            </a:pP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তারিখঃ ১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৯</a:t>
            </a: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/০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৯</a:t>
            </a: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/১</a:t>
            </a:r>
            <a:r>
              <a:rPr lang="en-US" sz="240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240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ইং</a:t>
            </a:r>
          </a:p>
          <a:p>
            <a:pPr>
              <a:defRPr/>
            </a:pP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সময়ঃ ৪০ মিঃ</a:t>
            </a:r>
          </a:p>
        </p:txBody>
      </p:sp>
      <p:pic>
        <p:nvPicPr>
          <p:cNvPr id="52227" name="Content Placeholder 5" descr="Maa T.com_panjia (15).gif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724400" y="2057400"/>
            <a:ext cx="3962400" cy="4267199"/>
          </a:xfr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1D154-5905-4FDD-B7FB-1E3A0BCB2971}" type="datetime1">
              <a:rPr lang="en-US" smtClean="0"/>
              <a:t>9/19/2013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14800" y="381000"/>
            <a:ext cx="4648200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bn-BD" sz="8000" b="1" u="dotted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b="1" u="dotted" dirty="0">
              <a:ln w="11430"/>
              <a:solidFill>
                <a:schemeClr val="bg2">
                  <a:lumMod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981200"/>
            <a:ext cx="6803679" cy="26670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38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0112-D483-47D9-94E4-1DE78FF47627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792162"/>
            <a:ext cx="5311562" cy="960438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 err="1" smtClean="0">
                <a:solidFill>
                  <a:srgbClr val="A50021"/>
                </a:solidFill>
                <a:latin typeface="NikoshBAN" pitchFamily="2" charset="0"/>
                <a:cs typeface="NikoshBAN" pitchFamily="2" charset="0"/>
              </a:rPr>
              <a:t>আচর</a:t>
            </a:r>
            <a:r>
              <a:rPr lang="bn-BD" sz="5400" dirty="0" smtClean="0">
                <a:solidFill>
                  <a:srgbClr val="A50021"/>
                </a:solidFill>
                <a:latin typeface="NikoshBAN" pitchFamily="2" charset="0"/>
                <a:cs typeface="NikoshBAN" pitchFamily="2" charset="0"/>
              </a:rPr>
              <a:t>ণি</a:t>
            </a:r>
            <a:r>
              <a:rPr lang="en-US" sz="5400" dirty="0" smtClean="0">
                <a:solidFill>
                  <a:srgbClr val="A50021"/>
                </a:solidFill>
                <a:latin typeface="NikoshBAN" pitchFamily="2" charset="0"/>
                <a:cs typeface="NikoshBAN" pitchFamily="2" charset="0"/>
              </a:rPr>
              <a:t>ক </a:t>
            </a:r>
            <a:r>
              <a:rPr lang="en-US" sz="5400" dirty="0" err="1" smtClean="0">
                <a:solidFill>
                  <a:srgbClr val="A50021"/>
                </a:solidFill>
                <a:latin typeface="NikoshBAN" pitchFamily="2" charset="0"/>
                <a:cs typeface="NikoshBAN" pitchFamily="2" charset="0"/>
              </a:rPr>
              <a:t>উদ্দেশ্যঃ</a:t>
            </a:r>
            <a:endParaRPr lang="en-US" sz="5400" dirty="0" smtClean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438400"/>
            <a:ext cx="7391400" cy="2895599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পদা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র্থের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বিভাগ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যৌগিক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মিশ্র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যৌগিক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মিশ্র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তুলনামূলক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করতে পারবে।</a:t>
            </a:r>
            <a:endParaRPr lang="en-US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C9108-0348-4B0B-861A-18FBFA5E1FEC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A489-7121-46C5-B557-89D54E70E4B3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8434" name="Picture 2" descr="G:\MS Power Pont\Mix\sangbad24-0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3212" y="762000"/>
            <a:ext cx="3303588" cy="2476442"/>
          </a:xfrm>
          <a:prstGeom prst="rect">
            <a:avLst/>
          </a:prstGeom>
          <a:noFill/>
        </p:spPr>
      </p:pic>
      <p:pic>
        <p:nvPicPr>
          <p:cNvPr id="18435" name="Picture 3" descr="G:\MS Power Pont\Mix\Untitled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733800"/>
            <a:ext cx="3276600" cy="2514600"/>
          </a:xfrm>
          <a:prstGeom prst="rect">
            <a:avLst/>
          </a:prstGeom>
          <a:noFill/>
        </p:spPr>
      </p:pic>
      <p:pic>
        <p:nvPicPr>
          <p:cNvPr id="18436" name="Picture 4" descr="C:\Users\UTPAL\Desktop\4-mix-dry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762000"/>
            <a:ext cx="3600450" cy="2514600"/>
          </a:xfrm>
          <a:prstGeom prst="rect">
            <a:avLst/>
          </a:prstGeom>
          <a:noFill/>
        </p:spPr>
      </p:pic>
      <p:pic>
        <p:nvPicPr>
          <p:cNvPr id="18437" name="Picture 5" descr="C:\Users\UTPAL\Desktop\633px-Gorp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3733800"/>
            <a:ext cx="3505200" cy="2438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590800"/>
            <a:ext cx="6803679" cy="1371600"/>
          </a:xfrm>
        </p:spPr>
        <p:txBody>
          <a:bodyPr>
            <a:normAutofit/>
          </a:bodyPr>
          <a:lstStyle/>
          <a:p>
            <a:pPr algn="ctr"/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যৌগিক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মিশ্র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পদার্থ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A489-7121-46C5-B557-89D54E70E4B3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4650" y="1600200"/>
            <a:ext cx="5772150" cy="9906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bn-BD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ভিডিওটি ভাল করে লক্ষ্য কর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14800" y="3140869"/>
          <a:ext cx="2514600" cy="1964531"/>
        </p:xfrm>
        <a:graphic>
          <a:graphicData uri="http://schemas.openxmlformats.org/presentationml/2006/ole">
            <p:oleObj spid="_x0000_s1026" name="Packager Shell Object" showAsIcon="1" r:id="rId3" imgW="914400" imgH="714240" progId="Package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F156-E226-431A-B2FD-A821D00D8C80}" type="datetime1">
              <a:rPr lang="en-US" smtClean="0"/>
              <a:t>9/19/2013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76200"/>
            <a:ext cx="3276601" cy="1371600"/>
          </a:xfrm>
        </p:spPr>
        <p:txBody>
          <a:bodyPr>
            <a:noAutofit/>
          </a:bodyPr>
          <a:lstStyle/>
          <a:p>
            <a:r>
              <a:rPr lang="bn-BD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52600"/>
            <a:ext cx="6705600" cy="4373563"/>
          </a:xfrm>
        </p:spPr>
        <p:txBody>
          <a:bodyPr>
            <a:normAutofit/>
          </a:bodyPr>
          <a:lstStyle/>
          <a:p>
            <a:pPr algn="just"/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যৌগিক পদার্থ কাকে বলে ?</a:t>
            </a:r>
          </a:p>
          <a:p>
            <a:pPr algn="just"/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মিশ্র পদার্থ কাকে বলে ?</a:t>
            </a:r>
          </a:p>
          <a:p>
            <a:pPr algn="just"/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লোহার গুড়ো ও গন্ধকের চূর্ণ মিশিয়ে যে পদার্থ তৈরী হল তার নাম কী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1275-CC2E-4236-9D21-B53B73423C8B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3581401" cy="13716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bn-BD" sz="66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6600" b="1" dirty="0">
              <a:ln/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438400"/>
            <a:ext cx="6041679" cy="1752600"/>
          </a:xfrm>
        </p:spPr>
        <p:txBody>
          <a:bodyPr>
            <a:normAutofit/>
          </a:bodyPr>
          <a:lstStyle/>
          <a:p>
            <a:pPr algn="just"/>
            <a:r>
              <a:rPr lang="bn-BD" sz="5400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 মিশ্র ও যৌগিক পদার্থের ২ টি করে পার্থক্য লিখ।</a:t>
            </a:r>
            <a:endParaRPr lang="en-US" sz="5400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53C9-26C8-4A95-8839-6DC16DA4A3E9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09800"/>
            <a:ext cx="6041679" cy="23622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যৌগিক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তুমি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মিশ্র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চিনতে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যৌগিক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মিশ্র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পর্দাথের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২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A489-7121-46C5-B557-89D54E70E4B3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4191000" cy="1371600"/>
          </a:xfrm>
        </p:spPr>
        <p:txBody>
          <a:bodyPr>
            <a:normAutofit/>
          </a:bodyPr>
          <a:lstStyle/>
          <a:p>
            <a:pPr algn="ctr"/>
            <a:r>
              <a:rPr lang="bn-BD" sz="7200" b="1" u="sng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200" b="1" u="sng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286000"/>
            <a:ext cx="7162800" cy="18288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যৌগিক পদার্থ ও মিশ্র পদার্থের মধ্যে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তুলনামূলক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লিখে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আনবে।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2AFCB-F8B8-4F1E-97D1-68DED295019F}" type="datetime1">
              <a:rPr lang="en-US" smtClean="0"/>
              <a:t>9/19/2013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0EEF-DF8C-45AA-8607-F9B4A26E61F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ymphony">
  <a:themeElements>
    <a:clrScheme name="Symphony">
      <a:dk1>
        <a:sysClr val="windowText" lastClr="000000"/>
      </a:dk1>
      <a:lt1>
        <a:sysClr val="window" lastClr="FFFFFF"/>
      </a:lt1>
      <a:dk2>
        <a:srgbClr val="241F00"/>
      </a:dk2>
      <a:lt2>
        <a:srgbClr val="E5E9F7"/>
      </a:lt2>
      <a:accent1>
        <a:srgbClr val="AE0000"/>
      </a:accent1>
      <a:accent2>
        <a:srgbClr val="63457F"/>
      </a:accent2>
      <a:accent3>
        <a:srgbClr val="255775"/>
      </a:accent3>
      <a:accent4>
        <a:srgbClr val="A47C0C"/>
      </a:accent4>
      <a:accent5>
        <a:srgbClr val="39378D"/>
      </a:accent5>
      <a:accent6>
        <a:srgbClr val="680039"/>
      </a:accent6>
      <a:hlink>
        <a:srgbClr val="0000FF"/>
      </a:hlink>
      <a:folHlink>
        <a:srgbClr val="800080"/>
      </a:folHlink>
    </a:clrScheme>
    <a:fontScheme name="Symphony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aramond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ymphon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75000"/>
              </a:schemeClr>
            </a:gs>
            <a:gs pos="100000">
              <a:schemeClr val="phClr">
                <a:tint val="75000"/>
                <a:satMod val="2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0000"/>
                <a:satMod val="115000"/>
              </a:schemeClr>
            </a:gs>
            <a:gs pos="100000">
              <a:schemeClr val="phClr">
                <a:tint val="80000"/>
                <a:shade val="100000"/>
                <a:alpha val="85000"/>
                <a:satMod val="25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>
              <a:shade val="95000"/>
              <a:satMod val="115000"/>
            </a:schemeClr>
          </a:solidFill>
          <a:prstDash val="solid"/>
        </a:ln>
        <a:ln w="12700" cap="flat" cmpd="sng" algn="ctr">
          <a:solidFill>
            <a:schemeClr val="phClr">
              <a:shade val="90000"/>
              <a:satMod val="125000"/>
            </a:schemeClr>
          </a:solidFill>
          <a:prstDash val="solid"/>
        </a:ln>
        <a:ln w="25400" cap="flat" cmpd="sng" algn="ctr">
          <a:solidFill>
            <a:schemeClr val="phClr">
              <a:shade val="90000"/>
              <a:satMod val="13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2000" sy="102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4200000"/>
            </a:lightRig>
          </a:scene3d>
          <a:sp3d>
            <a:bevelT w="25400" h="0" prst="convex"/>
          </a:sp3d>
        </a:effectStyle>
        <a:effectStyle>
          <a:effectLst>
            <a:outerShdw blurRad="76200" dist="25400" dir="5400000" sx="102000" sy="102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4200000"/>
            </a:lightRig>
          </a:scene3d>
          <a:sp3d>
            <a:bevelT w="63500" h="25400" prst="convex"/>
          </a:sp3d>
        </a:effectStyle>
      </a:effectStyleLst>
      <a:bgFillStyleLst>
        <a:solidFill>
          <a:schemeClr val="phClr">
            <a:shade val="95000"/>
            <a:satMod val="11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250000"/>
              </a:schemeClr>
              <a:schemeClr val="phClr">
                <a:tint val="80000"/>
                <a:satMod val="2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250000"/>
              </a:schemeClr>
              <a:schemeClr val="phClr">
                <a:tint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</TotalTime>
  <Words>146</Words>
  <Application>Microsoft Office PowerPoint</Application>
  <PresentationFormat>On-screen Show (4:3)</PresentationFormat>
  <Paragraphs>48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Symphony</vt:lpstr>
      <vt:lpstr>Package</vt:lpstr>
      <vt:lpstr>পরিচিতি</vt:lpstr>
      <vt:lpstr>আচরণিক উদ্দেশ্যঃ</vt:lpstr>
      <vt:lpstr>Slide 3</vt:lpstr>
      <vt:lpstr>যৌগিক ও মিশ্র পদার্থ</vt:lpstr>
      <vt:lpstr>ভিডিওটি ভাল করে লক্ষ্য কর</vt:lpstr>
      <vt:lpstr>একক কাজ</vt:lpstr>
      <vt:lpstr>জোড়ায় কাজ</vt:lpstr>
      <vt:lpstr>মূল্যায়ন</vt:lpstr>
      <vt:lpstr>বাড়ির কাজ</vt:lpstr>
      <vt:lpstr>ধন্যবাদ</vt:lpstr>
    </vt:vector>
  </TitlesOfParts>
  <Company>COMPUTER'S PATHOLOGY @ UTTARA HM PLAZA SHOP # 35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ভিডিওটি ভাল করে লক্ষ্য কর</dc:title>
  <dc:creator>SSA. SAZIB # 01671417741 # 01816746474</dc:creator>
  <cp:lastModifiedBy>UTPAL</cp:lastModifiedBy>
  <cp:revision>34</cp:revision>
  <dcterms:created xsi:type="dcterms:W3CDTF">2012-01-22T04:45:37Z</dcterms:created>
  <dcterms:modified xsi:type="dcterms:W3CDTF">2013-09-19T06:07:34Z</dcterms:modified>
</cp:coreProperties>
</file>